
<file path=[Content_Types].xml><?xml version="1.0" encoding="utf-8"?>
<Types xmlns="http://schemas.openxmlformats.org/package/2006/content-types">
  <Default ContentType="image/jpeg" Extension="jpeg"/>
  <Default ContentType="image/png" Extension="png"/>
  <Default ContentType="application/xml" Extension="xml"/>
  <Default ContentType="application/vnd.openxmlformats-package.relationships+xml" Extension="rels"/>
  <Override ContentType="application/vnd.openxmlformats-officedocument.extended-properties+xml" PartName="/docProps/app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slide+xml" PartName="/ppt/slides/slide15.xml"/>
  <Override ContentType="application/vnd.openxmlformats-officedocument.presentationml.slide+xml" PartName="/ppt/slides/slide16.xml"/>
  <Override ContentType="application/vnd.openxmlformats-officedocument.presentationml.slide+xml" PartName="/ppt/slides/slide17.xml"/>
  <Override ContentType="application/vnd.openxmlformats-officedocument.presentationml.slide+xml" PartName="/ppt/slides/slide18.xml"/>
  <Override ContentType="application/vnd.openxmlformats-officedocument.presentationml.slide+xml" PartName="/ppt/slides/slide19.xml"/>
  <Override ContentType="application/vnd.openxmlformats-officedocument.presentationml.slide+xml" PartName="/ppt/slides/slide2.xml"/>
  <Override ContentType="application/vnd.openxmlformats-officedocument.presentationml.slide+xml" PartName="/ppt/slides/slide20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tableStyles+xml" PartName="/ppt/tableStyles.xml"/>
  <Override ContentType="application/vnd.openxmlformats-officedocument.theme+xml" PartName="/ppt/theme/theme1.xml"/>
</Types>
</file>

<file path=_rels/.rels><?xml version="1.0" encoding="UTF-8" standalone="no" ?>
<Relationships xmlns="http://schemas.openxmlformats.org/package/2006/relationships">
  <Relationship Id="rId1" Target="ppt/presentation.xml" Type="http://schemas.openxmlformats.org/officeDocument/2006/relationships/officeDocument"/>
  <Relationship Id="rId2" Target="docProps/app.xml" Type="http://schemas.openxmlformats.org/officeDocument/2006/relationships/extended-properties"/>
  <Relationship Id="rId3" Target="docProps/core.xml" Type="http://schemas.openxmlformats.org/package/2006/relationships/metadata/core-properties"/>
</Relationships>

</file>

<file path=ppt/presentation.xml><?xml version="1.0" encoding="utf-8"?>
<p:presentation xmlns:a="http://schemas.openxmlformats.org/drawingml/2006/main" xmlns:a15="http://schemas.microsoft.com/office/drawing/2012/main" xmlns:asvg="http://schemas.microsoft.com/office/drawing/2016/SVG/main" xmlns:c="http://schemas.openxmlformats.org/drawingml/2006/chart" xmlns:co="http://ncloudtech.com" xmlns:co-ooxml="http://ncloudtech.com/ooxml" xmlns:m="http://schemas.openxmlformats.org/officeDocument/2006/math" xmlns:mc="http://schemas.openxmlformats.org/markup-compatibility/2006" xmlns:o="urn:schemas-microsoft-com:office:office" xmlns:p="http://schemas.openxmlformats.org/presentationml/2006/main" xmlns:pic="http://schemas.openxmlformats.org/drawingml/2006/picture" xmlns:r="http://schemas.openxmlformats.org/officeDocument/2006/relationships" xmlns:s="http://schemas.openxmlformats.org/officeDocument/2006/sharedTypes" xmlns:sl="http://schemas.openxmlformats.org/schemaLibrary/2006/main" xmlns:v="urn:schemas-microsoft-com:vml" xmlns:w="http://schemas.openxmlformats.org/wordprocessingml/2006/main" xmlns:w10="urn:schemas-microsoft-com:office:word" xmlns:w14="http://schemas.microsoft.com/office/word/2010/wordml" xmlns:w15="http://schemas.microsoft.com/office/word/2012/wordml" xmlns:wp="http://schemas.openxmlformats.org/drawingml/2006/wordprocessingDrawing" xmlns:wpg="http://schemas.microsoft.com/office/word/2010/wordprocessingGroup" xmlns:wps="http://schemas.microsoft.com/office/word/2010/wordprocessingShape" xmlns:x="urn:schemas-microsoft-com:office:excel" xmlns:x12ac="http://schemas.microsoft.com/office/spreadsheetml/2011/1/ac" xmlns:x14="http://schemas.microsoft.com/office/spreadsheetml/2009/9/main" xmlns:xdr="http://schemas.openxmlformats.org/drawingml/2006/spreadsheetDrawing" xmlns:xm="http://schemas.microsoft.com/office/excel/2006/main" mc:Ignorable="co co-ooxml w14 x14 w15">
  <p:sldMasterIdLst>
    <p:sldMasterId id="2147483648" r:id="rId2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</p:sldIdLst>
  <p:sldSz cx="9144000" cy="6858000"/>
  <p:notesSz cx="6858000" cy="9144000"/>
</p:presentation>
</file>

<file path=ppt/tableStyles.xml><?xml version="1.0" encoding="utf-8"?>
<a:tblStyleLst xmlns:a="http://schemas.openxmlformats.org/drawingml/2006/main" xmlns:a15="http://schemas.microsoft.com/office/drawing/2012/main" xmlns:asvg="http://schemas.microsoft.com/office/drawing/2016/SVG/main" xmlns:c="http://schemas.openxmlformats.org/drawingml/2006/chart" xmlns:co="http://ncloudtech.com" xmlns:co-ooxml="http://ncloudtech.com/ooxml" xmlns:m="http://schemas.openxmlformats.org/officeDocument/2006/math" xmlns:mc="http://schemas.openxmlformats.org/markup-compatibility/2006" xmlns:o="urn:schemas-microsoft-com:office:office" xmlns:p="http://schemas.openxmlformats.org/presentationml/2006/main" xmlns:pic="http://schemas.openxmlformats.org/drawingml/2006/picture" xmlns:r="http://schemas.openxmlformats.org/officeDocument/2006/relationships" xmlns:s="http://schemas.openxmlformats.org/officeDocument/2006/sharedTypes" xmlns:sl="http://schemas.openxmlformats.org/schemaLibrary/2006/main" xmlns:v="urn:schemas-microsoft-com:vml" xmlns:w="http://schemas.openxmlformats.org/wordprocessingml/2006/main" xmlns:w10="urn:schemas-microsoft-com:office:word" xmlns:w14="http://schemas.microsoft.com/office/word/2010/wordml" xmlns:w15="http://schemas.microsoft.com/office/word/2012/wordml" xmlns:wp="http://schemas.openxmlformats.org/drawingml/2006/wordprocessingDrawing" xmlns:wpg="http://schemas.microsoft.com/office/word/2010/wordprocessingGroup" xmlns:wps="http://schemas.microsoft.com/office/word/2010/wordprocessingShape" xmlns:x="urn:schemas-microsoft-com:office:excel" xmlns:x12ac="http://schemas.microsoft.com/office/spreadsheetml/2011/1/ac" xmlns:x14="http://schemas.microsoft.com/office/spreadsheetml/2009/9/main" xmlns:xdr="http://schemas.openxmlformats.org/drawingml/2006/spreadsheetDrawing" xmlns:xm="http://schemas.microsoft.com/office/excel/2006/main" def="{5C22544A-7EE6-4342-B048-85BDC9FD1C3A}"/>
</file>

<file path=ppt/_rels/presentation.xml.rels><?xml version="1.0" encoding="UTF-8" standalone="no" ?>
<Relationships xmlns="http://schemas.openxmlformats.org/package/2006/relationships">
  <Relationship Id="rId17" Target="slides/slide15.xml" Type="http://schemas.openxmlformats.org/officeDocument/2006/relationships/slide"/>
  <Relationship Id="rId7" Target="slides/slide5.xml" Type="http://schemas.openxmlformats.org/officeDocument/2006/relationships/slide"/>
  <Relationship Id="rId6" Target="slides/slide4.xml" Type="http://schemas.openxmlformats.org/officeDocument/2006/relationships/slide"/>
  <Relationship Id="rId14" Target="slides/slide12.xml" Type="http://schemas.openxmlformats.org/officeDocument/2006/relationships/slide"/>
  <Relationship Id="rId13" Target="slides/slide11.xml" Type="http://schemas.openxmlformats.org/officeDocument/2006/relationships/slide"/>
  <Relationship Id="rId22" Target="slides/slide20.xml" Type="http://schemas.openxmlformats.org/officeDocument/2006/relationships/slide"/>
  <Relationship Id="rId18" Target="slides/slide16.xml" Type="http://schemas.openxmlformats.org/officeDocument/2006/relationships/slide"/>
  <Relationship Id="rId4" Target="slides/slide2.xml" Type="http://schemas.openxmlformats.org/officeDocument/2006/relationships/slide"/>
  <Relationship Id="rId3" Target="slides/slide1.xml" Type="http://schemas.openxmlformats.org/officeDocument/2006/relationships/slide"/>
  <Relationship Id="rId12" Target="slides/slide10.xml" Type="http://schemas.openxmlformats.org/officeDocument/2006/relationships/slide"/>
  <Relationship Id="rId10" Target="slides/slide8.xml" Type="http://schemas.openxmlformats.org/officeDocument/2006/relationships/slide"/>
  <Relationship Id="rId19" Target="slides/slide17.xml" Type="http://schemas.openxmlformats.org/officeDocument/2006/relationships/slide"/>
  <Relationship Id="rId5" Target="slides/slide3.xml" Type="http://schemas.openxmlformats.org/officeDocument/2006/relationships/slide"/>
  <Relationship Id="rId11" Target="slides/slide9.xml" Type="http://schemas.openxmlformats.org/officeDocument/2006/relationships/slide"/>
  <Relationship Id="rId8" Target="slides/slide6.xml" Type="http://schemas.openxmlformats.org/officeDocument/2006/relationships/slide"/>
  <Relationship Id="rId16" Target="slides/slide14.xml" Type="http://schemas.openxmlformats.org/officeDocument/2006/relationships/slide"/>
  <Relationship Id="rId20" Target="slides/slide18.xml" Type="http://schemas.openxmlformats.org/officeDocument/2006/relationships/slide"/>
  <Relationship Id="rId2" Target="slideMasters/slideMaster1.xml" Type="http://schemas.openxmlformats.org/officeDocument/2006/relationships/slideMaster"/>
  <Relationship Id="rId21" Target="slides/slide19.xml" Type="http://schemas.openxmlformats.org/officeDocument/2006/relationships/slide"/>
  <Relationship Id="rId9" Target="slides/slide7.xml" Type="http://schemas.openxmlformats.org/officeDocument/2006/relationships/slide"/>
  <Relationship Id="rId15" Target="slides/slide13.xml" Type="http://schemas.openxmlformats.org/officeDocument/2006/relationships/slide"/>
  <Relationship Id="rId23" Target="tableStyles.xml" Type="http://schemas.openxmlformats.org/officeDocument/2006/relationships/tableStyles"/>
  <Relationship Id="rId1" Target="theme/theme1.xml" Type="http://schemas.openxmlformats.org/officeDocument/2006/relationships/theme"/>
</Relationships>

</file>

<file path=ppt/slideLayouts/_rels/slideLayout1.xml.rels><?xml version="1.0" encoding="UTF-8" standalone="no" ?>
<Relationships xmlns="http://schemas.openxmlformats.org/package/2006/relationships">
  <Relationship Id="rId1" Target="../slideMasters/slideMaster1.xml" Type="http://schemas.openxmlformats.org/officeDocument/2006/relationships/slideMaster"/>
</Relationships>

</file>

<file path=ppt/slideLayouts/_rels/slideLayout10.xml.rels><?xml version="1.0" encoding="UTF-8" standalone="no" ?>
<Relationships xmlns="http://schemas.openxmlformats.org/package/2006/relationships">
  <Relationship Id="rId1" Target="../slideMasters/slideMaster1.xml" Type="http://schemas.openxmlformats.org/officeDocument/2006/relationships/slideMaster"/>
</Relationships>

</file>

<file path=ppt/slideLayouts/_rels/slideLayout11.xml.rels><?xml version="1.0" encoding="UTF-8" standalone="no" ?>
<Relationships xmlns="http://schemas.openxmlformats.org/package/2006/relationships">
  <Relationship Id="rId1" Target="../slideMasters/slideMaster1.xml" Type="http://schemas.openxmlformats.org/officeDocument/2006/relationships/slideMaster"/>
</Relationships>

</file>

<file path=ppt/slideLayouts/_rels/slideLayout2.xml.rels><?xml version="1.0" encoding="UTF-8" standalone="no" ?>
<Relationships xmlns="http://schemas.openxmlformats.org/package/2006/relationships">
  <Relationship Id="rId1" Target="../slideMasters/slideMaster1.xml" Type="http://schemas.openxmlformats.org/officeDocument/2006/relationships/slideMaster"/>
</Relationships>

</file>

<file path=ppt/slideLayouts/_rels/slideLayout3.xml.rels><?xml version="1.0" encoding="UTF-8" standalone="no" ?>
<Relationships xmlns="http://schemas.openxmlformats.org/package/2006/relationships">
  <Relationship Id="rId1" Target="../slideMasters/slideMaster1.xml" Type="http://schemas.openxmlformats.org/officeDocument/2006/relationships/slideMaster"/>
</Relationships>

</file>

<file path=ppt/slideLayouts/_rels/slideLayout4.xml.rels><?xml version="1.0" encoding="UTF-8" standalone="no" ?>
<Relationships xmlns="http://schemas.openxmlformats.org/package/2006/relationships">
  <Relationship Id="rId1" Target="../slideMasters/slideMaster1.xml" Type="http://schemas.openxmlformats.org/officeDocument/2006/relationships/slideMaster"/>
</Relationships>

</file>

<file path=ppt/slideLayouts/_rels/slideLayout5.xml.rels><?xml version="1.0" encoding="UTF-8" standalone="no" ?>
<Relationships xmlns="http://schemas.openxmlformats.org/package/2006/relationships">
  <Relationship Id="rId1" Target="../slideMasters/slideMaster1.xml" Type="http://schemas.openxmlformats.org/officeDocument/2006/relationships/slideMaster"/>
</Relationships>

</file>

<file path=ppt/slideLayouts/_rels/slideLayout6.xml.rels><?xml version="1.0" encoding="UTF-8" standalone="no" ?>
<Relationships xmlns="http://schemas.openxmlformats.org/package/2006/relationships">
  <Relationship Id="rId1" Target="../slideMasters/slideMaster1.xml" Type="http://schemas.openxmlformats.org/officeDocument/2006/relationships/slideMaster"/>
</Relationships>

</file>

<file path=ppt/slideLayouts/_rels/slideLayout7.xml.rels><?xml version="1.0" encoding="UTF-8" standalone="no" ?>
<Relationships xmlns="http://schemas.openxmlformats.org/package/2006/relationships">
  <Relationship Id="rId1" Target="../slideMasters/slideMaster1.xml" Type="http://schemas.openxmlformats.org/officeDocument/2006/relationships/slideMaster"/>
</Relationships>

</file>

<file path=ppt/slideLayouts/_rels/slideLayout8.xml.rels><?xml version="1.0" encoding="UTF-8" standalone="no" ?>
<Relationships xmlns="http://schemas.openxmlformats.org/package/2006/relationships">
  <Relationship Id="rId1" Target="../slideMasters/slideMaster1.xml" Type="http://schemas.openxmlformats.org/officeDocument/2006/relationships/slideMaster"/>
</Relationships>

</file>

<file path=ppt/slideLayouts/_rels/slideLayout9.xml.rels><?xml version="1.0" encoding="UTF-8" standalone="no" ?>
<Relationships xmlns="http://schemas.openxmlformats.org/package/2006/relationships">
  <Relationship Id="rId1" Target="../slideMasters/slideMaster1.xml" Type="http://schemas.openxmlformats.org/officeDocument/2006/relationships/slideMaster"/>
</Relationships>

</file>

<file path=ppt/slideLayouts/slideLayout1.xml><?xml version="1.0" encoding="utf-8"?>
<p:sldLayout xmlns:a="http://schemas.openxmlformats.org/drawingml/2006/main" xmlns:a15="http://schemas.microsoft.com/office/drawing/2012/main" xmlns:asvg="http://schemas.microsoft.com/office/drawing/2016/SVG/main" xmlns:c="http://schemas.openxmlformats.org/drawingml/2006/chart" xmlns:co="http://ncloudtech.com" xmlns:co-ooxml="http://ncloudtech.com/ooxml" xmlns:m="http://schemas.openxmlformats.org/officeDocument/2006/math" xmlns:mc="http://schemas.openxmlformats.org/markup-compatibility/2006" xmlns:o="urn:schemas-microsoft-com:office:office" xmlns:p="http://schemas.openxmlformats.org/presentationml/2006/main" xmlns:pic="http://schemas.openxmlformats.org/drawingml/2006/picture" xmlns:r="http://schemas.openxmlformats.org/officeDocument/2006/relationships" xmlns:s="http://schemas.openxmlformats.org/officeDocument/2006/sharedTypes" xmlns:sl="http://schemas.openxmlformats.org/schemaLibrary/2006/main" xmlns:v="urn:schemas-microsoft-com:vml" xmlns:w="http://schemas.openxmlformats.org/wordprocessingml/2006/main" xmlns:w10="urn:schemas-microsoft-com:office:word" xmlns:w14="http://schemas.microsoft.com/office/word/2010/wordml" xmlns:w15="http://schemas.microsoft.com/office/word/2012/wordml" xmlns:wp="http://schemas.openxmlformats.org/drawingml/2006/wordprocessingDrawing" xmlns:wpg="http://schemas.microsoft.com/office/word/2010/wordprocessingGroup" xmlns:wps="http://schemas.microsoft.com/office/word/2010/wordprocessingShape" xmlns:x="urn:schemas-microsoft-com:office:excel" xmlns:x12ac="http://schemas.microsoft.com/office/spreadsheetml/2011/1/ac" xmlns:x14="http://schemas.microsoft.com/office/spreadsheetml/2009/9/main" xmlns:xdr="http://schemas.openxmlformats.org/drawingml/2006/spreadsheetDrawing" xmlns:xm="http://schemas.microsoft.com/office/excel/2006/main" mc:Ignorable="co co-ooxml w14 x14 w15" showMasterSp="true" type="title">
  <p:cSld name="Title">
    <p:spTree>
      <p:nvGrpSpPr>
        <p:cNvPr hidden="false" id="70" name="GroupShape 70"/>
        <p:cNvGrpSpPr/>
        <p:nvPr isPhoto="false"/>
      </p:nvGrpSpPr>
      <p:grpSpPr>
        <a:xfrm flipH="false" flipV="false" rot="0">
          <a:off x="0" y="0"/>
          <a:ext cx="0" cy="0"/>
          <a:chOff x="0" y="0"/>
          <a:chExt cx="0" cy="0"/>
        </a:xfrm>
      </p:grpSpPr>
      <p:sp>
        <p:nvSpPr>
          <p:cNvPr hidden="false" id="71" name="Shape 71"/>
          <p:cNvSpPr txBox="true"/>
          <p:nvPr isPhoto="false">
            <p:ph idx="0" type="title"/>
          </p:nvPr>
        </p:nvSpPr>
        <p:spPr>
          <a:xfrm flipH="false" flipV="false" rot="0">
            <a:off x="685800" y="2130425"/>
            <a:ext cx="7772400" cy="1470025"/>
          </a:xfrm>
          <a:prstGeom prst="rect">
            <a:avLst/>
          </a:prstGeom>
        </p:spPr>
        <p:txBody>
          <a:bodyPr/>
          <a:lstStyle>
            <a:defPPr/>
            <a:lvl1pPr lvl="0"/>
          </a:lstStyle>
          <a:p>
            <a:r>
              <a:t>Образец заголовка</a:t>
            </a:r>
          </a:p>
        </p:txBody>
      </p:sp>
      <p:sp>
        <p:nvSpPr>
          <p:cNvPr hidden="false" id="72" name="Shape 72"/>
          <p:cNvSpPr txBox="true"/>
          <p:nvPr isPhoto="false">
            <p:ph idx="1" type="subTitle"/>
          </p:nvPr>
        </p:nvSpPr>
        <p:spPr>
          <a:xfrm flipH="false" flipV="false" rot="0"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defPPr/>
            <a:lvl1pPr algn="ctr" indent="0" lvl="0" marL="0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algn="ctr" indent="0" lvl="1" marL="457200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algn="ctr" indent="0" lvl="2" marL="914400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algn="ctr" indent="0" lvl="3" marL="1371600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algn="ctr" indent="0" lvl="4" marL="1828800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algn="ctr" indent="0" lvl="5" marL="2286000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algn="ctr" indent="0" lvl="6" marL="2743200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algn="ctr" indent="0" lvl="7" marL="3200400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algn="ctr" indent="0" lvl="8" marL="3657600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t>Образец подзаголовка</a:t>
            </a:r>
          </a:p>
        </p:txBody>
      </p:sp>
      <p:sp>
        <p:nvSpPr>
          <p:cNvPr hidden="false" id="73" name="Shape 73"/>
          <p:cNvSpPr txBox="true"/>
          <p:nvPr isPhoto="false">
            <p:ph idx="10" type="dt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>
            <a:r>
              <a:t>07.04.2022</a:t>
            </a:r>
          </a:p>
        </p:txBody>
      </p:sp>
      <p:sp>
        <p:nvSpPr>
          <p:cNvPr hidden="false" id="74" name="Shape 74"/>
          <p:cNvSpPr txBox="true"/>
          <p:nvPr isPhoto="false">
            <p:ph idx="11" type="ftr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/>
        </p:txBody>
      </p:sp>
      <p:sp>
        <p:nvSpPr>
          <p:cNvPr hidden="false" id="75" name="Shape 75"/>
          <p:cNvSpPr txBox="true"/>
          <p:nvPr isPhoto="false">
            <p:ph idx="12" type="sldNum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>
            <a:r>
              <a:t>‹#›</a:t>
            </a:r>
          </a:p>
        </p:txBody>
      </p:sp>
    </p:spTree>
  </p:cSld>
</p:sldLayout>
</file>

<file path=ppt/slideLayouts/slideLayout10.xml><?xml version="1.0" encoding="utf-8"?>
<p:sldLayout xmlns:a="http://schemas.openxmlformats.org/drawingml/2006/main" xmlns:a15="http://schemas.microsoft.com/office/drawing/2012/main" xmlns:asvg="http://schemas.microsoft.com/office/drawing/2016/SVG/main" xmlns:c="http://schemas.openxmlformats.org/drawingml/2006/chart" xmlns:co="http://ncloudtech.com" xmlns:co-ooxml="http://ncloudtech.com/ooxml" xmlns:m="http://schemas.openxmlformats.org/officeDocument/2006/math" xmlns:mc="http://schemas.openxmlformats.org/markup-compatibility/2006" xmlns:o="urn:schemas-microsoft-com:office:office" xmlns:p="http://schemas.openxmlformats.org/presentationml/2006/main" xmlns:pic="http://schemas.openxmlformats.org/drawingml/2006/picture" xmlns:r="http://schemas.openxmlformats.org/officeDocument/2006/relationships" xmlns:s="http://schemas.openxmlformats.org/officeDocument/2006/sharedTypes" xmlns:sl="http://schemas.openxmlformats.org/schemaLibrary/2006/main" xmlns:v="urn:schemas-microsoft-com:vml" xmlns:w="http://schemas.openxmlformats.org/wordprocessingml/2006/main" xmlns:w10="urn:schemas-microsoft-com:office:word" xmlns:w14="http://schemas.microsoft.com/office/word/2010/wordml" xmlns:w15="http://schemas.microsoft.com/office/word/2012/wordml" xmlns:wp="http://schemas.openxmlformats.org/drawingml/2006/wordprocessingDrawing" xmlns:wpg="http://schemas.microsoft.com/office/word/2010/wordprocessingGroup" xmlns:wps="http://schemas.microsoft.com/office/word/2010/wordprocessingShape" xmlns:x="urn:schemas-microsoft-com:office:excel" xmlns:x12ac="http://schemas.microsoft.com/office/spreadsheetml/2011/1/ac" xmlns:x14="http://schemas.microsoft.com/office/spreadsheetml/2009/9/main" xmlns:xdr="http://schemas.openxmlformats.org/drawingml/2006/spreadsheetDrawing" xmlns:xm="http://schemas.microsoft.com/office/excel/2006/main" mc:Ignorable="co co-ooxml w14 x14 w15" showMasterSp="true" type="vertTx">
  <p:cSld name="Title and Vertical Text">
    <p:spTree>
      <p:nvGrpSpPr>
        <p:cNvPr hidden="false" id="40" name="GroupShape 40"/>
        <p:cNvGrpSpPr/>
        <p:nvPr isPhoto="false"/>
      </p:nvGrpSpPr>
      <p:grpSpPr>
        <a:xfrm flipH="false" flipV="false" rot="0">
          <a:off x="0" y="0"/>
          <a:ext cx="0" cy="0"/>
          <a:chOff x="0" y="0"/>
          <a:chExt cx="0" cy="0"/>
        </a:xfrm>
      </p:grpSpPr>
      <p:sp>
        <p:nvSpPr>
          <p:cNvPr hidden="false" id="41" name="Shape 41"/>
          <p:cNvSpPr txBox="true"/>
          <p:nvPr isPhoto="false">
            <p:ph idx="0" type="title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>
            <a:r>
              <a:t>Образец заголовка</a:t>
            </a:r>
          </a:p>
        </p:txBody>
      </p:sp>
      <p:sp>
        <p:nvSpPr>
          <p:cNvPr hidden="false" id="42" name="Shape 42"/>
          <p:cNvSpPr txBox="true"/>
          <p:nvPr isPhoto="false">
            <p:ph idx="1" type="body"/>
          </p:nvPr>
        </p:nvSpPr>
        <p:spPr>
          <a:prstGeom prst="rect">
            <a:avLst/>
          </a:prstGeom>
        </p:spPr>
        <p:txBody>
          <a:bodyPr vert="eaVert"/>
          <a:lstStyle>
            <a:defPPr/>
            <a:lvl1pPr lvl="0"/>
          </a:lstStyle>
          <a:p>
            <a:pPr lvl="0"/>
            <a:r>
              <a:t>Образец текста</a:t>
            </a:r>
          </a:p>
          <a:p>
            <a:pPr lvl="1"/>
            <a:r>
              <a:t>Второй уровень</a:t>
            </a:r>
          </a:p>
          <a:p>
            <a:pPr lvl="2"/>
            <a:r>
              <a:t>Третий уровень</a:t>
            </a:r>
          </a:p>
          <a:p>
            <a:pPr lvl="3"/>
            <a:r>
              <a:t>Четвертый уровень</a:t>
            </a:r>
          </a:p>
          <a:p>
            <a:pPr lvl="4"/>
            <a:r>
              <a:t>Пятый уровень</a:t>
            </a:r>
          </a:p>
        </p:txBody>
      </p:sp>
      <p:sp>
        <p:nvSpPr>
          <p:cNvPr hidden="false" id="43" name="Shape 43"/>
          <p:cNvSpPr txBox="true"/>
          <p:nvPr isPhoto="false">
            <p:ph idx="10" type="dt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>
            <a:r>
              <a:t>07.04.2022</a:t>
            </a:r>
          </a:p>
        </p:txBody>
      </p:sp>
      <p:sp>
        <p:nvSpPr>
          <p:cNvPr hidden="false" id="44" name="Shape 44"/>
          <p:cNvSpPr txBox="true"/>
          <p:nvPr isPhoto="false">
            <p:ph idx="11" type="ftr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/>
        </p:txBody>
      </p:sp>
      <p:sp>
        <p:nvSpPr>
          <p:cNvPr hidden="false" id="45" name="Shape 45"/>
          <p:cNvSpPr txBox="true"/>
          <p:nvPr isPhoto="false">
            <p:ph idx="12" type="sldNum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>
            <a:r>
              <a:t>‹#›</a:t>
            </a:r>
          </a:p>
        </p:txBody>
      </p:sp>
    </p:spTree>
  </p:cSld>
</p:sldLayout>
</file>

<file path=ppt/slideLayouts/slideLayout11.xml><?xml version="1.0" encoding="utf-8"?>
<p:sldLayout xmlns:a="http://schemas.openxmlformats.org/drawingml/2006/main" xmlns:a15="http://schemas.microsoft.com/office/drawing/2012/main" xmlns:asvg="http://schemas.microsoft.com/office/drawing/2016/SVG/main" xmlns:c="http://schemas.openxmlformats.org/drawingml/2006/chart" xmlns:co="http://ncloudtech.com" xmlns:co-ooxml="http://ncloudtech.com/ooxml" xmlns:m="http://schemas.openxmlformats.org/officeDocument/2006/math" xmlns:mc="http://schemas.openxmlformats.org/markup-compatibility/2006" xmlns:o="urn:schemas-microsoft-com:office:office" xmlns:p="http://schemas.openxmlformats.org/presentationml/2006/main" xmlns:pic="http://schemas.openxmlformats.org/drawingml/2006/picture" xmlns:r="http://schemas.openxmlformats.org/officeDocument/2006/relationships" xmlns:s="http://schemas.openxmlformats.org/officeDocument/2006/sharedTypes" xmlns:sl="http://schemas.openxmlformats.org/schemaLibrary/2006/main" xmlns:v="urn:schemas-microsoft-com:vml" xmlns:w="http://schemas.openxmlformats.org/wordprocessingml/2006/main" xmlns:w10="urn:schemas-microsoft-com:office:word" xmlns:w14="http://schemas.microsoft.com/office/word/2010/wordml" xmlns:w15="http://schemas.microsoft.com/office/word/2012/wordml" xmlns:wp="http://schemas.openxmlformats.org/drawingml/2006/wordprocessingDrawing" xmlns:wpg="http://schemas.microsoft.com/office/word/2010/wordprocessingGroup" xmlns:wps="http://schemas.microsoft.com/office/word/2010/wordprocessingShape" xmlns:x="urn:schemas-microsoft-com:office:excel" xmlns:x12ac="http://schemas.microsoft.com/office/spreadsheetml/2011/1/ac" xmlns:x14="http://schemas.microsoft.com/office/spreadsheetml/2009/9/main" xmlns:xdr="http://schemas.openxmlformats.org/drawingml/2006/spreadsheetDrawing" xmlns:xm="http://schemas.microsoft.com/office/excel/2006/main" mc:Ignorable="co co-ooxml w14 x14 w15" showMasterSp="true" type="vertTitleAndTx">
  <p:cSld name="Vertical Title and Text">
    <p:spTree>
      <p:nvGrpSpPr>
        <p:cNvPr hidden="false" id="34" name="GroupShape 34"/>
        <p:cNvGrpSpPr/>
        <p:nvPr isPhoto="false"/>
      </p:nvGrpSpPr>
      <p:grpSpPr>
        <a:xfrm flipH="false" flipV="false" rot="0">
          <a:off x="0" y="0"/>
          <a:ext cx="0" cy="0"/>
          <a:chOff x="0" y="0"/>
          <a:chExt cx="0" cy="0"/>
        </a:xfrm>
      </p:grpSpPr>
      <p:sp>
        <p:nvSpPr>
          <p:cNvPr hidden="false" id="35" name="Shape 35"/>
          <p:cNvSpPr txBox="true"/>
          <p:nvPr isPhoto="false">
            <p:ph idx="0" type="title"/>
          </p:nvPr>
        </p:nvSpPr>
        <p:spPr>
          <a:xfrm flipH="false" flipV="false" rot="0"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>
            <a:defPPr/>
            <a:lvl1pPr lvl="0"/>
          </a:lstStyle>
          <a:p>
            <a:r>
              <a:t>Образец заголовка</a:t>
            </a:r>
          </a:p>
        </p:txBody>
      </p:sp>
      <p:sp>
        <p:nvSpPr>
          <p:cNvPr hidden="false" id="36" name="Shape 36"/>
          <p:cNvSpPr txBox="true"/>
          <p:nvPr isPhoto="false">
            <p:ph idx="1" type="body"/>
          </p:nvPr>
        </p:nvSpPr>
        <p:spPr>
          <a:xfrm flipH="false" flipV="false" rot="0"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>
            <a:defPPr/>
            <a:lvl1pPr lvl="0"/>
          </a:lstStyle>
          <a:p>
            <a:pPr lvl="0"/>
            <a:r>
              <a:t>Образец текста</a:t>
            </a:r>
          </a:p>
          <a:p>
            <a:pPr lvl="1"/>
            <a:r>
              <a:t>Второй уровень</a:t>
            </a:r>
          </a:p>
          <a:p>
            <a:pPr lvl="2"/>
            <a:r>
              <a:t>Третий уровень</a:t>
            </a:r>
          </a:p>
          <a:p>
            <a:pPr lvl="3"/>
            <a:r>
              <a:t>Четвертый уровень</a:t>
            </a:r>
          </a:p>
          <a:p>
            <a:pPr lvl="4"/>
            <a:r>
              <a:t>Пятый уровень</a:t>
            </a:r>
          </a:p>
        </p:txBody>
      </p:sp>
      <p:sp>
        <p:nvSpPr>
          <p:cNvPr hidden="false" id="37" name="Shape 37"/>
          <p:cNvSpPr txBox="true"/>
          <p:nvPr isPhoto="false">
            <p:ph idx="10" type="dt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>
            <a:r>
              <a:t>07.04.2022</a:t>
            </a:r>
          </a:p>
        </p:txBody>
      </p:sp>
      <p:sp>
        <p:nvSpPr>
          <p:cNvPr hidden="false" id="38" name="Shape 38"/>
          <p:cNvSpPr txBox="true"/>
          <p:nvPr isPhoto="false">
            <p:ph idx="11" type="ftr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/>
        </p:txBody>
      </p:sp>
      <p:sp>
        <p:nvSpPr>
          <p:cNvPr hidden="false" id="39" name="Shape 39"/>
          <p:cNvSpPr txBox="true"/>
          <p:nvPr isPhoto="false">
            <p:ph idx="12" type="sldNum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>
            <a:r>
              <a:t>‹#›</a:t>
            </a:r>
          </a:p>
        </p:txBody>
      </p:sp>
    </p:spTree>
  </p:cSld>
</p:sldLayout>
</file>

<file path=ppt/slideLayouts/slideLayout2.xml><?xml version="1.0" encoding="utf-8"?>
<p:sldLayout xmlns:a="http://schemas.openxmlformats.org/drawingml/2006/main" xmlns:a15="http://schemas.microsoft.com/office/drawing/2012/main" xmlns:asvg="http://schemas.microsoft.com/office/drawing/2016/SVG/main" xmlns:c="http://schemas.openxmlformats.org/drawingml/2006/chart" xmlns:co="http://ncloudtech.com" xmlns:co-ooxml="http://ncloudtech.com/ooxml" xmlns:m="http://schemas.openxmlformats.org/officeDocument/2006/math" xmlns:mc="http://schemas.openxmlformats.org/markup-compatibility/2006" xmlns:o="urn:schemas-microsoft-com:office:office" xmlns:p="http://schemas.openxmlformats.org/presentationml/2006/main" xmlns:pic="http://schemas.openxmlformats.org/drawingml/2006/picture" xmlns:r="http://schemas.openxmlformats.org/officeDocument/2006/relationships" xmlns:s="http://schemas.openxmlformats.org/officeDocument/2006/sharedTypes" xmlns:sl="http://schemas.openxmlformats.org/schemaLibrary/2006/main" xmlns:v="urn:schemas-microsoft-com:vml" xmlns:w="http://schemas.openxmlformats.org/wordprocessingml/2006/main" xmlns:w10="urn:schemas-microsoft-com:office:word" xmlns:w14="http://schemas.microsoft.com/office/word/2010/wordml" xmlns:w15="http://schemas.microsoft.com/office/word/2012/wordml" xmlns:wp="http://schemas.openxmlformats.org/drawingml/2006/wordprocessingDrawing" xmlns:wpg="http://schemas.microsoft.com/office/word/2010/wordprocessingGroup" xmlns:wps="http://schemas.microsoft.com/office/word/2010/wordprocessingShape" xmlns:x="urn:schemas-microsoft-com:office:excel" xmlns:x12ac="http://schemas.microsoft.com/office/spreadsheetml/2011/1/ac" xmlns:x14="http://schemas.microsoft.com/office/spreadsheetml/2009/9/main" xmlns:xdr="http://schemas.openxmlformats.org/drawingml/2006/spreadsheetDrawing" xmlns:xm="http://schemas.microsoft.com/office/excel/2006/main" mc:Ignorable="co co-ooxml w14 x14 w15" showMasterSp="true" type="obj">
  <p:cSld name="Title and Content">
    <p:spTree>
      <p:nvGrpSpPr>
        <p:cNvPr hidden="false" id="64" name="GroupShape 64"/>
        <p:cNvGrpSpPr/>
        <p:nvPr isPhoto="false"/>
      </p:nvGrpSpPr>
      <p:grpSpPr>
        <a:xfrm flipH="false" flipV="false" rot="0">
          <a:off x="0" y="0"/>
          <a:ext cx="0" cy="0"/>
          <a:chOff x="0" y="0"/>
          <a:chExt cx="0" cy="0"/>
        </a:xfrm>
      </p:grpSpPr>
      <p:sp>
        <p:nvSpPr>
          <p:cNvPr hidden="false" id="65" name="Shape 65"/>
          <p:cNvSpPr txBox="true"/>
          <p:nvPr isPhoto="false">
            <p:ph idx="0" type="title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>
            <a:r>
              <a:t>Образец заголовка</a:t>
            </a:r>
          </a:p>
        </p:txBody>
      </p:sp>
      <p:sp>
        <p:nvSpPr>
          <p:cNvPr hidden="false" id="66" name="Shape 66"/>
          <p:cNvSpPr txBox="true"/>
          <p:nvPr isPhoto="false">
            <p:ph idx="1" type="body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>
            <a:pPr lvl="0"/>
            <a:r>
              <a:t>Образец текста</a:t>
            </a:r>
          </a:p>
          <a:p>
            <a:pPr lvl="1"/>
            <a:r>
              <a:t>Второй уровень</a:t>
            </a:r>
          </a:p>
          <a:p>
            <a:pPr lvl="2"/>
            <a:r>
              <a:t>Третий уровень</a:t>
            </a:r>
          </a:p>
          <a:p>
            <a:pPr lvl="3"/>
            <a:r>
              <a:t>Четвертый уровень</a:t>
            </a:r>
          </a:p>
          <a:p>
            <a:pPr lvl="4"/>
            <a:r>
              <a:t>Пятый уровень</a:t>
            </a:r>
          </a:p>
        </p:txBody>
      </p:sp>
      <p:sp>
        <p:nvSpPr>
          <p:cNvPr hidden="false" id="67" name="Shape 67"/>
          <p:cNvSpPr txBox="true"/>
          <p:nvPr isPhoto="false">
            <p:ph idx="10" type="dt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>
            <a:r>
              <a:t>07.04.2022</a:t>
            </a:r>
          </a:p>
        </p:txBody>
      </p:sp>
      <p:sp>
        <p:nvSpPr>
          <p:cNvPr hidden="false" id="68" name="Shape 68"/>
          <p:cNvSpPr txBox="true"/>
          <p:nvPr isPhoto="false">
            <p:ph idx="11" type="ftr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/>
        </p:txBody>
      </p:sp>
      <p:sp>
        <p:nvSpPr>
          <p:cNvPr hidden="false" id="69" name="Shape 69"/>
          <p:cNvSpPr txBox="true"/>
          <p:nvPr isPhoto="false">
            <p:ph idx="12" type="sldNum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>
            <a:r>
              <a:t>‹#›</a:t>
            </a:r>
          </a:p>
        </p:txBody>
      </p:sp>
    </p:spTree>
  </p:cSld>
</p:sldLayout>
</file>

<file path=ppt/slideLayouts/slideLayout3.xml><?xml version="1.0" encoding="utf-8"?>
<p:sldLayout xmlns:a="http://schemas.openxmlformats.org/drawingml/2006/main" xmlns:a15="http://schemas.microsoft.com/office/drawing/2012/main" xmlns:asvg="http://schemas.microsoft.com/office/drawing/2016/SVG/main" xmlns:c="http://schemas.openxmlformats.org/drawingml/2006/chart" xmlns:co="http://ncloudtech.com" xmlns:co-ooxml="http://ncloudtech.com/ooxml" xmlns:m="http://schemas.openxmlformats.org/officeDocument/2006/math" xmlns:mc="http://schemas.openxmlformats.org/markup-compatibility/2006" xmlns:o="urn:schemas-microsoft-com:office:office" xmlns:p="http://schemas.openxmlformats.org/presentationml/2006/main" xmlns:pic="http://schemas.openxmlformats.org/drawingml/2006/picture" xmlns:r="http://schemas.openxmlformats.org/officeDocument/2006/relationships" xmlns:s="http://schemas.openxmlformats.org/officeDocument/2006/sharedTypes" xmlns:sl="http://schemas.openxmlformats.org/schemaLibrary/2006/main" xmlns:v="urn:schemas-microsoft-com:vml" xmlns:w="http://schemas.openxmlformats.org/wordprocessingml/2006/main" xmlns:w10="urn:schemas-microsoft-com:office:word" xmlns:w14="http://schemas.microsoft.com/office/word/2010/wordml" xmlns:w15="http://schemas.microsoft.com/office/word/2012/wordml" xmlns:wp="http://schemas.openxmlformats.org/drawingml/2006/wordprocessingDrawing" xmlns:wpg="http://schemas.microsoft.com/office/word/2010/wordprocessingGroup" xmlns:wps="http://schemas.microsoft.com/office/word/2010/wordprocessingShape" xmlns:x="urn:schemas-microsoft-com:office:excel" xmlns:x12ac="http://schemas.microsoft.com/office/spreadsheetml/2011/1/ac" xmlns:x14="http://schemas.microsoft.com/office/spreadsheetml/2009/9/main" xmlns:xdr="http://schemas.openxmlformats.org/drawingml/2006/spreadsheetDrawing" xmlns:xm="http://schemas.microsoft.com/office/excel/2006/main" mc:Ignorable="co co-ooxml w14 x14 w15" showMasterSp="true" type="secHead">
  <p:cSld name="Title and Subtitle">
    <p:spTree>
      <p:nvGrpSpPr>
        <p:cNvPr hidden="false" id="16" name="GroupShape 16"/>
        <p:cNvGrpSpPr/>
        <p:nvPr isPhoto="false"/>
      </p:nvGrpSpPr>
      <p:grpSpPr>
        <a:xfrm flipH="false" flipV="false" rot="0">
          <a:off x="0" y="0"/>
          <a:ext cx="0" cy="0"/>
          <a:chOff x="0" y="0"/>
          <a:chExt cx="0" cy="0"/>
        </a:xfrm>
      </p:grpSpPr>
      <p:sp>
        <p:nvSpPr>
          <p:cNvPr hidden="false" id="17" name="Shape 17"/>
          <p:cNvSpPr txBox="true"/>
          <p:nvPr isPhoto="false">
            <p:ph idx="0" type="title"/>
          </p:nvPr>
        </p:nvSpPr>
        <p:spPr>
          <a:xfrm flipH="false" flipV="false" rot="0"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defPPr/>
            <a:lvl1pPr algn="l" lvl="0">
              <a:defRPr b="true" cap="all" sz="4000"/>
            </a:lvl1pPr>
          </a:lstStyle>
          <a:p>
            <a:r>
              <a:t>Образец заголовка</a:t>
            </a:r>
          </a:p>
        </p:txBody>
      </p:sp>
      <p:sp>
        <p:nvSpPr>
          <p:cNvPr hidden="false" id="18" name="Shape 18"/>
          <p:cNvSpPr txBox="true"/>
          <p:nvPr isPhoto="false">
            <p:ph idx="1" type="body"/>
          </p:nvPr>
        </p:nvSpPr>
        <p:spPr>
          <a:xfrm flipH="false" flipV="false" rot="0">
            <a:off x="722313" y="2906713"/>
            <a:ext cx="7772400" cy="1500186"/>
          </a:xfrm>
          <a:prstGeom prst="rect">
            <a:avLst/>
          </a:prstGeom>
        </p:spPr>
        <p:txBody>
          <a:bodyPr anchor="b"/>
          <a:lstStyle>
            <a:defPPr/>
            <a:lvl1pPr indent="0" lvl="0" marL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indent="0" lvl="1" marL="45720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indent="0" lvl="2" marL="91440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indent="0" lvl="3" marL="137160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indent="0" lvl="4" marL="182880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indent="0" lvl="5" marL="228600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indent="0" lvl="6" marL="274320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indent="0" lvl="7" marL="320040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indent="0" lvl="8" marL="365760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t>Образец текста</a:t>
            </a:r>
          </a:p>
        </p:txBody>
      </p:sp>
      <p:sp>
        <p:nvSpPr>
          <p:cNvPr hidden="false" id="19" name="Shape 19"/>
          <p:cNvSpPr txBox="true"/>
          <p:nvPr isPhoto="false">
            <p:ph idx="10" type="dt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>
            <a:r>
              <a:t>07.04.2022</a:t>
            </a:r>
          </a:p>
        </p:txBody>
      </p:sp>
      <p:sp>
        <p:nvSpPr>
          <p:cNvPr hidden="false" id="20" name="Shape 20"/>
          <p:cNvSpPr txBox="true"/>
          <p:nvPr isPhoto="false">
            <p:ph idx="11" type="ftr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/>
        </p:txBody>
      </p:sp>
      <p:sp>
        <p:nvSpPr>
          <p:cNvPr hidden="false" id="21" name="Shape 21"/>
          <p:cNvSpPr txBox="true"/>
          <p:nvPr isPhoto="false">
            <p:ph idx="12" type="sldNum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>
            <a:r>
              <a:t>‹#›</a:t>
            </a:r>
          </a:p>
        </p:txBody>
      </p:sp>
    </p:spTree>
  </p:cSld>
</p:sldLayout>
</file>

<file path=ppt/slideLayouts/slideLayout4.xml><?xml version="1.0" encoding="utf-8"?>
<p:sldLayout xmlns:a="http://schemas.openxmlformats.org/drawingml/2006/main" xmlns:a15="http://schemas.microsoft.com/office/drawing/2012/main" xmlns:asvg="http://schemas.microsoft.com/office/drawing/2016/SVG/main" xmlns:c="http://schemas.openxmlformats.org/drawingml/2006/chart" xmlns:co="http://ncloudtech.com" xmlns:co-ooxml="http://ncloudtech.com/ooxml" xmlns:m="http://schemas.openxmlformats.org/officeDocument/2006/math" xmlns:mc="http://schemas.openxmlformats.org/markup-compatibility/2006" xmlns:o="urn:schemas-microsoft-com:office:office" xmlns:p="http://schemas.openxmlformats.org/presentationml/2006/main" xmlns:pic="http://schemas.openxmlformats.org/drawingml/2006/picture" xmlns:r="http://schemas.openxmlformats.org/officeDocument/2006/relationships" xmlns:s="http://schemas.openxmlformats.org/officeDocument/2006/sharedTypes" xmlns:sl="http://schemas.openxmlformats.org/schemaLibrary/2006/main" xmlns:v="urn:schemas-microsoft-com:vml" xmlns:w="http://schemas.openxmlformats.org/wordprocessingml/2006/main" xmlns:w10="urn:schemas-microsoft-com:office:word" xmlns:w14="http://schemas.microsoft.com/office/word/2010/wordml" xmlns:w15="http://schemas.microsoft.com/office/word/2012/wordml" xmlns:wp="http://schemas.openxmlformats.org/drawingml/2006/wordprocessingDrawing" xmlns:wpg="http://schemas.microsoft.com/office/word/2010/wordprocessingGroup" xmlns:wps="http://schemas.microsoft.com/office/word/2010/wordprocessingShape" xmlns:x="urn:schemas-microsoft-com:office:excel" xmlns:x12ac="http://schemas.microsoft.com/office/spreadsheetml/2011/1/ac" xmlns:x14="http://schemas.microsoft.com/office/spreadsheetml/2009/9/main" xmlns:xdr="http://schemas.openxmlformats.org/drawingml/2006/spreadsheetDrawing" xmlns:xm="http://schemas.microsoft.com/office/excel/2006/main" mc:Ignorable="co co-ooxml w14 x14 w15" showMasterSp="true" type="titleOnly">
  <p:cSld name="Slide Title">
    <p:spTree>
      <p:nvGrpSpPr>
        <p:cNvPr hidden="false" id="29" name="GroupShape 29"/>
        <p:cNvGrpSpPr/>
        <p:nvPr isPhoto="false"/>
      </p:nvGrpSpPr>
      <p:grpSpPr>
        <a:xfrm flipH="false" flipV="false" rot="0">
          <a:off x="0" y="0"/>
          <a:ext cx="0" cy="0"/>
          <a:chOff x="0" y="0"/>
          <a:chExt cx="0" cy="0"/>
        </a:xfrm>
      </p:grpSpPr>
      <p:sp>
        <p:nvSpPr>
          <p:cNvPr hidden="false" id="30" name="Shape 30"/>
          <p:cNvSpPr txBox="true"/>
          <p:nvPr isPhoto="false">
            <p:ph idx="0" type="title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>
            <a:r>
              <a:t>Образец заголовка</a:t>
            </a:r>
          </a:p>
        </p:txBody>
      </p:sp>
      <p:sp>
        <p:nvSpPr>
          <p:cNvPr hidden="false" id="31" name="Shape 31"/>
          <p:cNvSpPr txBox="true"/>
          <p:nvPr isPhoto="false">
            <p:ph idx="10" type="dt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>
            <a:r>
              <a:t>07.04.2022</a:t>
            </a:r>
          </a:p>
        </p:txBody>
      </p:sp>
      <p:sp>
        <p:nvSpPr>
          <p:cNvPr hidden="false" id="32" name="Shape 32"/>
          <p:cNvSpPr txBox="true"/>
          <p:nvPr isPhoto="false">
            <p:ph idx="11" type="ftr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/>
        </p:txBody>
      </p:sp>
      <p:sp>
        <p:nvSpPr>
          <p:cNvPr hidden="false" id="33" name="Shape 33"/>
          <p:cNvSpPr txBox="true"/>
          <p:nvPr isPhoto="false">
            <p:ph idx="12" type="sldNum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>
            <a:r>
              <a:t>‹#›</a:t>
            </a:r>
          </a:p>
        </p:txBody>
      </p:sp>
    </p:spTree>
  </p:cSld>
</p:sldLayout>
</file>

<file path=ppt/slideLayouts/slideLayout5.xml><?xml version="1.0" encoding="utf-8"?>
<p:sldLayout xmlns:a="http://schemas.openxmlformats.org/drawingml/2006/main" xmlns:a15="http://schemas.microsoft.com/office/drawing/2012/main" xmlns:asvg="http://schemas.microsoft.com/office/drawing/2016/SVG/main" xmlns:c="http://schemas.openxmlformats.org/drawingml/2006/chart" xmlns:co="http://ncloudtech.com" xmlns:co-ooxml="http://ncloudtech.com/ooxml" xmlns:m="http://schemas.openxmlformats.org/officeDocument/2006/math" xmlns:mc="http://schemas.openxmlformats.org/markup-compatibility/2006" xmlns:o="urn:schemas-microsoft-com:office:office" xmlns:p="http://schemas.openxmlformats.org/presentationml/2006/main" xmlns:pic="http://schemas.openxmlformats.org/drawingml/2006/picture" xmlns:r="http://schemas.openxmlformats.org/officeDocument/2006/relationships" xmlns:s="http://schemas.openxmlformats.org/officeDocument/2006/sharedTypes" xmlns:sl="http://schemas.openxmlformats.org/schemaLibrary/2006/main" xmlns:v="urn:schemas-microsoft-com:vml" xmlns:w="http://schemas.openxmlformats.org/wordprocessingml/2006/main" xmlns:w10="urn:schemas-microsoft-com:office:word" xmlns:w14="http://schemas.microsoft.com/office/word/2010/wordml" xmlns:w15="http://schemas.microsoft.com/office/word/2012/wordml" xmlns:wp="http://schemas.openxmlformats.org/drawingml/2006/wordprocessingDrawing" xmlns:wpg="http://schemas.microsoft.com/office/word/2010/wordprocessingGroup" xmlns:wps="http://schemas.microsoft.com/office/word/2010/wordprocessingShape" xmlns:x="urn:schemas-microsoft-com:office:excel" xmlns:x12ac="http://schemas.microsoft.com/office/spreadsheetml/2011/1/ac" xmlns:x14="http://schemas.microsoft.com/office/spreadsheetml/2009/9/main" xmlns:xdr="http://schemas.openxmlformats.org/drawingml/2006/spreadsheetDrawing" xmlns:xm="http://schemas.microsoft.com/office/excel/2006/main" mc:Ignorable="co co-ooxml w14 x14 w15" showMasterSp="true" type="twoObj">
  <p:cSld name="Title and Two Columns">
    <p:spTree>
      <p:nvGrpSpPr>
        <p:cNvPr hidden="false" id="22" name="GroupShape 22"/>
        <p:cNvGrpSpPr/>
        <p:nvPr isPhoto="false"/>
      </p:nvGrpSpPr>
      <p:grpSpPr>
        <a:xfrm flipH="false" flipV="false" rot="0">
          <a:off x="0" y="0"/>
          <a:ext cx="0" cy="0"/>
          <a:chOff x="0" y="0"/>
          <a:chExt cx="0" cy="0"/>
        </a:xfrm>
      </p:grpSpPr>
      <p:sp>
        <p:nvSpPr>
          <p:cNvPr hidden="false" id="23" name="Shape 23"/>
          <p:cNvSpPr txBox="true"/>
          <p:nvPr isPhoto="false">
            <p:ph idx="0" type="title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>
            <a:r>
              <a:t>Образец заголовка</a:t>
            </a:r>
          </a:p>
        </p:txBody>
      </p:sp>
      <p:sp>
        <p:nvSpPr>
          <p:cNvPr hidden="false" id="24" name="Shape 24"/>
          <p:cNvSpPr txBox="true"/>
          <p:nvPr isPhoto="false">
            <p:ph idx="1" type="body"/>
          </p:nvPr>
        </p:nvSpPr>
        <p:spPr>
          <a:xfrm flipH="false" flipV="false" rot="0"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defPPr/>
            <a:lvl1pPr lvl="0">
              <a:defRPr sz="2800"/>
            </a:lvl1pPr>
            <a:lvl2pPr lvl="1">
              <a:defRPr sz="2400"/>
            </a:lvl2pPr>
            <a:lvl3pPr lvl="2">
              <a:defRPr sz="2000"/>
            </a:lvl3pPr>
            <a:lvl4pPr lvl="3">
              <a:defRPr sz="1800"/>
            </a:lvl4pPr>
            <a:lvl5pPr lvl="4">
              <a:defRPr sz="1800"/>
            </a:lvl5pPr>
            <a:lvl6pPr lvl="5">
              <a:defRPr sz="1800"/>
            </a:lvl6pPr>
            <a:lvl7pPr lvl="6">
              <a:defRPr sz="1800"/>
            </a:lvl7pPr>
            <a:lvl8pPr lvl="7">
              <a:defRPr sz="1800"/>
            </a:lvl8pPr>
            <a:lvl9pPr lvl="8">
              <a:defRPr sz="1800"/>
            </a:lvl9pPr>
          </a:lstStyle>
          <a:p>
            <a:pPr lvl="0"/>
            <a:r>
              <a:t>Образец текста</a:t>
            </a:r>
          </a:p>
          <a:p>
            <a:pPr lvl="1"/>
            <a:r>
              <a:t>Второй уровень</a:t>
            </a:r>
          </a:p>
          <a:p>
            <a:pPr lvl="2"/>
            <a:r>
              <a:t>Третий уровень</a:t>
            </a:r>
          </a:p>
          <a:p>
            <a:pPr lvl="3"/>
            <a:r>
              <a:t>Четвертый уровень</a:t>
            </a:r>
          </a:p>
          <a:p>
            <a:pPr lvl="4"/>
            <a:r>
              <a:t>Пятый уровень</a:t>
            </a:r>
          </a:p>
        </p:txBody>
      </p:sp>
      <p:sp>
        <p:nvSpPr>
          <p:cNvPr hidden="false" id="25" name="Shape 25"/>
          <p:cNvSpPr txBox="true"/>
          <p:nvPr isPhoto="false">
            <p:ph idx="2" type="body"/>
          </p:nvPr>
        </p:nvSpPr>
        <p:spPr>
          <a:xfrm flipH="false" flipV="false" rot="0"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defPPr/>
            <a:lvl1pPr lvl="0">
              <a:defRPr sz="2800"/>
            </a:lvl1pPr>
            <a:lvl2pPr lvl="1">
              <a:defRPr sz="2400"/>
            </a:lvl2pPr>
            <a:lvl3pPr lvl="2">
              <a:defRPr sz="2000"/>
            </a:lvl3pPr>
            <a:lvl4pPr lvl="3">
              <a:defRPr sz="1800"/>
            </a:lvl4pPr>
            <a:lvl5pPr lvl="4">
              <a:defRPr sz="1800"/>
            </a:lvl5pPr>
            <a:lvl6pPr lvl="5">
              <a:defRPr sz="1800"/>
            </a:lvl6pPr>
            <a:lvl7pPr lvl="6">
              <a:defRPr sz="1800"/>
            </a:lvl7pPr>
            <a:lvl8pPr lvl="7">
              <a:defRPr sz="1800"/>
            </a:lvl8pPr>
            <a:lvl9pPr lvl="8">
              <a:defRPr sz="1800"/>
            </a:lvl9pPr>
          </a:lstStyle>
          <a:p>
            <a:pPr lvl="0"/>
            <a:r>
              <a:t>Образец текста</a:t>
            </a:r>
          </a:p>
          <a:p>
            <a:pPr lvl="1"/>
            <a:r>
              <a:t>Второй уровень</a:t>
            </a:r>
          </a:p>
          <a:p>
            <a:pPr lvl="2"/>
            <a:r>
              <a:t>Третий уровень</a:t>
            </a:r>
          </a:p>
          <a:p>
            <a:pPr lvl="3"/>
            <a:r>
              <a:t>Четвертый уровень</a:t>
            </a:r>
          </a:p>
          <a:p>
            <a:pPr lvl="4"/>
            <a:r>
              <a:t>Пятый уровень</a:t>
            </a:r>
          </a:p>
        </p:txBody>
      </p:sp>
      <p:sp>
        <p:nvSpPr>
          <p:cNvPr hidden="false" id="26" name="Shape 26"/>
          <p:cNvSpPr txBox="true"/>
          <p:nvPr isPhoto="false">
            <p:ph idx="10" type="dt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>
            <a:r>
              <a:t>07.04.2022</a:t>
            </a:r>
          </a:p>
        </p:txBody>
      </p:sp>
      <p:sp>
        <p:nvSpPr>
          <p:cNvPr hidden="false" id="27" name="Shape 27"/>
          <p:cNvSpPr txBox="true"/>
          <p:nvPr isPhoto="false">
            <p:ph idx="11" type="ftr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/>
        </p:txBody>
      </p:sp>
      <p:sp>
        <p:nvSpPr>
          <p:cNvPr hidden="false" id="28" name="Shape 28"/>
          <p:cNvSpPr txBox="true"/>
          <p:nvPr isPhoto="false">
            <p:ph idx="12" type="sldNum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>
            <a:r>
              <a:t>‹#›</a:t>
            </a:r>
          </a:p>
        </p:txBody>
      </p:sp>
    </p:spTree>
  </p:cSld>
</p:sldLayout>
</file>

<file path=ppt/slideLayouts/slideLayout6.xml><?xml version="1.0" encoding="utf-8"?>
<p:sldLayout xmlns:a="http://schemas.openxmlformats.org/drawingml/2006/main" xmlns:a15="http://schemas.microsoft.com/office/drawing/2012/main" xmlns:asvg="http://schemas.microsoft.com/office/drawing/2016/SVG/main" xmlns:c="http://schemas.openxmlformats.org/drawingml/2006/chart" xmlns:co="http://ncloudtech.com" xmlns:co-ooxml="http://ncloudtech.com/ooxml" xmlns:m="http://schemas.openxmlformats.org/officeDocument/2006/math" xmlns:mc="http://schemas.openxmlformats.org/markup-compatibility/2006" xmlns:o="urn:schemas-microsoft-com:office:office" xmlns:p="http://schemas.openxmlformats.org/presentationml/2006/main" xmlns:pic="http://schemas.openxmlformats.org/drawingml/2006/picture" xmlns:r="http://schemas.openxmlformats.org/officeDocument/2006/relationships" xmlns:s="http://schemas.openxmlformats.org/officeDocument/2006/sharedTypes" xmlns:sl="http://schemas.openxmlformats.org/schemaLibrary/2006/main" xmlns:v="urn:schemas-microsoft-com:vml" xmlns:w="http://schemas.openxmlformats.org/wordprocessingml/2006/main" xmlns:w10="urn:schemas-microsoft-com:office:word" xmlns:w14="http://schemas.microsoft.com/office/word/2010/wordml" xmlns:w15="http://schemas.microsoft.com/office/word/2012/wordml" xmlns:wp="http://schemas.openxmlformats.org/drawingml/2006/wordprocessingDrawing" xmlns:wpg="http://schemas.microsoft.com/office/word/2010/wordprocessingGroup" xmlns:wps="http://schemas.microsoft.com/office/word/2010/wordprocessingShape" xmlns:x="urn:schemas-microsoft-com:office:excel" xmlns:x12ac="http://schemas.microsoft.com/office/spreadsheetml/2011/1/ac" xmlns:x14="http://schemas.microsoft.com/office/spreadsheetml/2009/9/main" xmlns:xdr="http://schemas.openxmlformats.org/drawingml/2006/spreadsheetDrawing" xmlns:xm="http://schemas.microsoft.com/office/excel/2006/main" mc:Ignorable="co co-ooxml w14 x14 w15" showMasterSp="true" type="blank">
  <p:cSld name="Blank">
    <p:spTree>
      <p:nvGrpSpPr>
        <p:cNvPr hidden="false" id="60" name="GroupShape 60"/>
        <p:cNvGrpSpPr/>
        <p:nvPr isPhoto="false"/>
      </p:nvGrpSpPr>
      <p:grpSpPr>
        <a:xfrm flipH="false" flipV="false" rot="0">
          <a:off x="0" y="0"/>
          <a:ext cx="0" cy="0"/>
          <a:chOff x="0" y="0"/>
          <a:chExt cx="0" cy="0"/>
        </a:xfrm>
      </p:grpSpPr>
      <p:sp>
        <p:nvSpPr>
          <p:cNvPr hidden="false" id="61" name="Shape 61"/>
          <p:cNvSpPr txBox="true"/>
          <p:nvPr isPhoto="false">
            <p:ph idx="10" type="dt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>
            <a:r>
              <a:t>07.04.2022</a:t>
            </a:r>
          </a:p>
        </p:txBody>
      </p:sp>
      <p:sp>
        <p:nvSpPr>
          <p:cNvPr hidden="false" id="62" name="Shape 62"/>
          <p:cNvSpPr txBox="true"/>
          <p:nvPr isPhoto="false">
            <p:ph idx="11" type="ftr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/>
        </p:txBody>
      </p:sp>
      <p:sp>
        <p:nvSpPr>
          <p:cNvPr hidden="false" id="63" name="Shape 63"/>
          <p:cNvSpPr txBox="true"/>
          <p:nvPr isPhoto="false">
            <p:ph idx="12" type="sldNum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>
            <a:r>
              <a:t>‹#›</a:t>
            </a:r>
          </a:p>
        </p:txBody>
      </p:sp>
    </p:spTree>
  </p:cSld>
</p:sldLayout>
</file>

<file path=ppt/slideLayouts/slideLayout7.xml><?xml version="1.0" encoding="utf-8"?>
<p:sldLayout xmlns:a="http://schemas.openxmlformats.org/drawingml/2006/main" xmlns:a15="http://schemas.microsoft.com/office/drawing/2012/main" xmlns:asvg="http://schemas.microsoft.com/office/drawing/2016/SVG/main" xmlns:c="http://schemas.openxmlformats.org/drawingml/2006/chart" xmlns:co="http://ncloudtech.com" xmlns:co-ooxml="http://ncloudtech.com/ooxml" xmlns:m="http://schemas.openxmlformats.org/officeDocument/2006/math" xmlns:mc="http://schemas.openxmlformats.org/markup-compatibility/2006" xmlns:o="urn:schemas-microsoft-com:office:office" xmlns:p="http://schemas.openxmlformats.org/presentationml/2006/main" xmlns:pic="http://schemas.openxmlformats.org/drawingml/2006/picture" xmlns:r="http://schemas.openxmlformats.org/officeDocument/2006/relationships" xmlns:s="http://schemas.openxmlformats.org/officeDocument/2006/sharedTypes" xmlns:sl="http://schemas.openxmlformats.org/schemaLibrary/2006/main" xmlns:v="urn:schemas-microsoft-com:vml" xmlns:w="http://schemas.openxmlformats.org/wordprocessingml/2006/main" xmlns:w10="urn:schemas-microsoft-com:office:word" xmlns:w14="http://schemas.microsoft.com/office/word/2010/wordml" xmlns:w15="http://schemas.microsoft.com/office/word/2012/wordml" xmlns:wp="http://schemas.openxmlformats.org/drawingml/2006/wordprocessingDrawing" xmlns:wpg="http://schemas.microsoft.com/office/word/2010/wordprocessingGroup" xmlns:wps="http://schemas.microsoft.com/office/word/2010/wordprocessingShape" xmlns:x="urn:schemas-microsoft-com:office:excel" xmlns:x12ac="http://schemas.microsoft.com/office/spreadsheetml/2011/1/ac" xmlns:x14="http://schemas.microsoft.com/office/spreadsheetml/2009/9/main" xmlns:xdr="http://schemas.openxmlformats.org/drawingml/2006/spreadsheetDrawing" xmlns:xm="http://schemas.microsoft.com/office/excel/2006/main" mc:Ignorable="co co-ooxml w14 x14 w15" showMasterSp="true" type="twoTxTwoObj">
  <p:cSld name="Comparison">
    <p:spTree>
      <p:nvGrpSpPr>
        <p:cNvPr hidden="false" id="7" name="GroupShape 7"/>
        <p:cNvGrpSpPr/>
        <p:nvPr isPhoto="false"/>
      </p:nvGrpSpPr>
      <p:grpSpPr>
        <a:xfrm flipH="false" flipV="false" rot="0">
          <a:off x="0" y="0"/>
          <a:ext cx="0" cy="0"/>
          <a:chOff x="0" y="0"/>
          <a:chExt cx="0" cy="0"/>
        </a:xfrm>
      </p:grpSpPr>
      <p:sp>
        <p:nvSpPr>
          <p:cNvPr hidden="false" id="8" name="Shape 8"/>
          <p:cNvSpPr txBox="true"/>
          <p:nvPr isPhoto="false">
            <p:ph idx="0" type="title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>
            <a:r>
              <a:t>Образец заголовка</a:t>
            </a:r>
          </a:p>
        </p:txBody>
      </p:sp>
      <p:sp>
        <p:nvSpPr>
          <p:cNvPr hidden="false" id="9" name="Shape 9"/>
          <p:cNvSpPr txBox="true"/>
          <p:nvPr isPhoto="false">
            <p:ph idx="1" type="body"/>
          </p:nvPr>
        </p:nvSpPr>
        <p:spPr>
          <a:xfrm flipH="false" flipV="false" rot="0"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defPPr/>
            <a:lvl1pPr indent="0" lvl="0" marL="0">
              <a:buNone/>
              <a:defRPr b="true" sz="2400"/>
            </a:lvl1pPr>
            <a:lvl2pPr indent="0" lvl="1" marL="457200">
              <a:buNone/>
              <a:defRPr b="true" sz="2000"/>
            </a:lvl2pPr>
            <a:lvl3pPr indent="0" lvl="2" marL="914400">
              <a:buNone/>
              <a:defRPr b="true" sz="1800"/>
            </a:lvl3pPr>
            <a:lvl4pPr indent="0" lvl="3" marL="1371600">
              <a:buNone/>
              <a:defRPr b="true" sz="1600"/>
            </a:lvl4pPr>
            <a:lvl5pPr indent="0" lvl="4" marL="1828800">
              <a:buNone/>
              <a:defRPr b="true" sz="1600"/>
            </a:lvl5pPr>
            <a:lvl6pPr indent="0" lvl="5" marL="2286000">
              <a:buNone/>
              <a:defRPr b="true" sz="1600"/>
            </a:lvl6pPr>
            <a:lvl7pPr indent="0" lvl="6" marL="2743200">
              <a:buNone/>
              <a:defRPr b="true" sz="1600"/>
            </a:lvl7pPr>
            <a:lvl8pPr indent="0" lvl="7" marL="3200400">
              <a:buNone/>
              <a:defRPr b="true" sz="1600"/>
            </a:lvl8pPr>
            <a:lvl9pPr indent="0" lvl="8" marL="3657600">
              <a:buNone/>
              <a:defRPr b="true" sz="1600"/>
            </a:lvl9pPr>
          </a:lstStyle>
          <a:p>
            <a:pPr lvl="0"/>
            <a:r>
              <a:t>Образец текста</a:t>
            </a:r>
          </a:p>
        </p:txBody>
      </p:sp>
      <p:sp>
        <p:nvSpPr>
          <p:cNvPr hidden="false" id="10" name="Shape 10"/>
          <p:cNvSpPr txBox="true"/>
          <p:nvPr isPhoto="false">
            <p:ph idx="2" type="body"/>
          </p:nvPr>
        </p:nvSpPr>
        <p:spPr>
          <a:xfrm flipH="false" flipV="false" rot="0"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defPPr/>
            <a:lvl1pPr lvl="0">
              <a:defRPr sz="2400"/>
            </a:lvl1pPr>
            <a:lvl2pPr lvl="1">
              <a:defRPr sz="2000"/>
            </a:lvl2pPr>
            <a:lvl3pPr lvl="2">
              <a:defRPr sz="1800"/>
            </a:lvl3pPr>
            <a:lvl4pPr lvl="3">
              <a:defRPr sz="1600"/>
            </a:lvl4pPr>
            <a:lvl5pPr lvl="4">
              <a:defRPr sz="1600"/>
            </a:lvl5pPr>
            <a:lvl6pPr lvl="5">
              <a:defRPr sz="1600"/>
            </a:lvl6pPr>
            <a:lvl7pPr lvl="6">
              <a:defRPr sz="1600"/>
            </a:lvl7pPr>
            <a:lvl8pPr lvl="7">
              <a:defRPr sz="1600"/>
            </a:lvl8pPr>
            <a:lvl9pPr lvl="8">
              <a:defRPr sz="1600"/>
            </a:lvl9pPr>
          </a:lstStyle>
          <a:p>
            <a:pPr lvl="0"/>
            <a:r>
              <a:t>Образец текста</a:t>
            </a:r>
          </a:p>
          <a:p>
            <a:pPr lvl="1"/>
            <a:r>
              <a:t>Второй уровень</a:t>
            </a:r>
          </a:p>
          <a:p>
            <a:pPr lvl="2"/>
            <a:r>
              <a:t>Третий уровень</a:t>
            </a:r>
          </a:p>
          <a:p>
            <a:pPr lvl="3"/>
            <a:r>
              <a:t>Четвертый уровень</a:t>
            </a:r>
          </a:p>
          <a:p>
            <a:pPr lvl="4"/>
            <a:r>
              <a:t>Пятый уровень</a:t>
            </a:r>
          </a:p>
        </p:txBody>
      </p:sp>
      <p:sp>
        <p:nvSpPr>
          <p:cNvPr hidden="false" id="11" name="Shape 11"/>
          <p:cNvSpPr txBox="true"/>
          <p:nvPr isPhoto="false">
            <p:ph idx="3" type="body"/>
          </p:nvPr>
        </p:nvSpPr>
        <p:spPr>
          <a:xfrm flipH="false" flipV="false" rot="0"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defPPr/>
            <a:lvl1pPr indent="0" lvl="0" marL="0">
              <a:buNone/>
              <a:defRPr b="true" sz="2400"/>
            </a:lvl1pPr>
            <a:lvl2pPr indent="0" lvl="1" marL="457200">
              <a:buNone/>
              <a:defRPr b="true" sz="2000"/>
            </a:lvl2pPr>
            <a:lvl3pPr indent="0" lvl="2" marL="914400">
              <a:buNone/>
              <a:defRPr b="true" sz="1800"/>
            </a:lvl3pPr>
            <a:lvl4pPr indent="0" lvl="3" marL="1371600">
              <a:buNone/>
              <a:defRPr b="true" sz="1600"/>
            </a:lvl4pPr>
            <a:lvl5pPr indent="0" lvl="4" marL="1828800">
              <a:buNone/>
              <a:defRPr b="true" sz="1600"/>
            </a:lvl5pPr>
            <a:lvl6pPr indent="0" lvl="5" marL="2286000">
              <a:buNone/>
              <a:defRPr b="true" sz="1600"/>
            </a:lvl6pPr>
            <a:lvl7pPr indent="0" lvl="6" marL="2743200">
              <a:buNone/>
              <a:defRPr b="true" sz="1600"/>
            </a:lvl7pPr>
            <a:lvl8pPr indent="0" lvl="7" marL="3200400">
              <a:buNone/>
              <a:defRPr b="true" sz="1600"/>
            </a:lvl8pPr>
            <a:lvl9pPr indent="0" lvl="8" marL="3657600">
              <a:buNone/>
              <a:defRPr b="true" sz="1600"/>
            </a:lvl9pPr>
          </a:lstStyle>
          <a:p>
            <a:pPr lvl="0"/>
            <a:r>
              <a:t>Образец текста</a:t>
            </a:r>
          </a:p>
        </p:txBody>
      </p:sp>
      <p:sp>
        <p:nvSpPr>
          <p:cNvPr hidden="false" id="12" name="Shape 12"/>
          <p:cNvSpPr txBox="true"/>
          <p:nvPr isPhoto="false">
            <p:ph idx="4" type="body"/>
          </p:nvPr>
        </p:nvSpPr>
        <p:spPr>
          <a:xfrm flipH="false" flipV="false" rot="0"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defPPr/>
            <a:lvl1pPr lvl="0">
              <a:defRPr sz="2400"/>
            </a:lvl1pPr>
            <a:lvl2pPr lvl="1">
              <a:defRPr sz="2000"/>
            </a:lvl2pPr>
            <a:lvl3pPr lvl="2">
              <a:defRPr sz="1800"/>
            </a:lvl3pPr>
            <a:lvl4pPr lvl="3">
              <a:defRPr sz="1600"/>
            </a:lvl4pPr>
            <a:lvl5pPr lvl="4">
              <a:defRPr sz="1600"/>
            </a:lvl5pPr>
            <a:lvl6pPr lvl="5">
              <a:defRPr sz="1600"/>
            </a:lvl6pPr>
            <a:lvl7pPr lvl="6">
              <a:defRPr sz="1600"/>
            </a:lvl7pPr>
            <a:lvl8pPr lvl="7">
              <a:defRPr sz="1600"/>
            </a:lvl8pPr>
            <a:lvl9pPr lvl="8">
              <a:defRPr sz="1600"/>
            </a:lvl9pPr>
          </a:lstStyle>
          <a:p>
            <a:pPr lvl="0"/>
            <a:r>
              <a:t>Образец текста</a:t>
            </a:r>
          </a:p>
          <a:p>
            <a:pPr lvl="1"/>
            <a:r>
              <a:t>Второй уровень</a:t>
            </a:r>
          </a:p>
          <a:p>
            <a:pPr lvl="2"/>
            <a:r>
              <a:t>Третий уровень</a:t>
            </a:r>
          </a:p>
          <a:p>
            <a:pPr lvl="3"/>
            <a:r>
              <a:t>Четвертый уровень</a:t>
            </a:r>
          </a:p>
          <a:p>
            <a:pPr lvl="4"/>
            <a:r>
              <a:t>Пятый уровень</a:t>
            </a:r>
          </a:p>
        </p:txBody>
      </p:sp>
      <p:sp>
        <p:nvSpPr>
          <p:cNvPr hidden="false" id="13" name="Shape 13"/>
          <p:cNvSpPr txBox="true"/>
          <p:nvPr isPhoto="false">
            <p:ph idx="10" type="dt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>
            <a:r>
              <a:t>07.04.2022</a:t>
            </a:r>
          </a:p>
        </p:txBody>
      </p:sp>
      <p:sp>
        <p:nvSpPr>
          <p:cNvPr hidden="false" id="14" name="Shape 14"/>
          <p:cNvSpPr txBox="true"/>
          <p:nvPr isPhoto="false">
            <p:ph idx="11" type="ftr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/>
        </p:txBody>
      </p:sp>
      <p:sp>
        <p:nvSpPr>
          <p:cNvPr hidden="false" id="15" name="Shape 15"/>
          <p:cNvSpPr txBox="true"/>
          <p:nvPr isPhoto="false">
            <p:ph idx="12" type="sldNum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>
            <a:r>
              <a:t>‹#›</a:t>
            </a:r>
          </a:p>
        </p:txBody>
      </p:sp>
    </p:spTree>
  </p:cSld>
</p:sldLayout>
</file>

<file path=ppt/slideLayouts/slideLayout8.xml><?xml version="1.0" encoding="utf-8"?>
<p:sldLayout xmlns:a="http://schemas.openxmlformats.org/drawingml/2006/main" xmlns:a15="http://schemas.microsoft.com/office/drawing/2012/main" xmlns:asvg="http://schemas.microsoft.com/office/drawing/2016/SVG/main" xmlns:c="http://schemas.openxmlformats.org/drawingml/2006/chart" xmlns:co="http://ncloudtech.com" xmlns:co-ooxml="http://ncloudtech.com/ooxml" xmlns:m="http://schemas.openxmlformats.org/officeDocument/2006/math" xmlns:mc="http://schemas.openxmlformats.org/markup-compatibility/2006" xmlns:o="urn:schemas-microsoft-com:office:office" xmlns:p="http://schemas.openxmlformats.org/presentationml/2006/main" xmlns:pic="http://schemas.openxmlformats.org/drawingml/2006/picture" xmlns:r="http://schemas.openxmlformats.org/officeDocument/2006/relationships" xmlns:s="http://schemas.openxmlformats.org/officeDocument/2006/sharedTypes" xmlns:sl="http://schemas.openxmlformats.org/schemaLibrary/2006/main" xmlns:v="urn:schemas-microsoft-com:vml" xmlns:w="http://schemas.openxmlformats.org/wordprocessingml/2006/main" xmlns:w10="urn:schemas-microsoft-com:office:word" xmlns:w14="http://schemas.microsoft.com/office/word/2010/wordml" xmlns:w15="http://schemas.microsoft.com/office/word/2012/wordml" xmlns:wp="http://schemas.openxmlformats.org/drawingml/2006/wordprocessingDrawing" xmlns:wpg="http://schemas.microsoft.com/office/word/2010/wordprocessingGroup" xmlns:wps="http://schemas.microsoft.com/office/word/2010/wordprocessingShape" xmlns:x="urn:schemas-microsoft-com:office:excel" xmlns:x12ac="http://schemas.microsoft.com/office/spreadsheetml/2011/1/ac" xmlns:x14="http://schemas.microsoft.com/office/spreadsheetml/2009/9/main" xmlns:xdr="http://schemas.openxmlformats.org/drawingml/2006/spreadsheetDrawing" xmlns:xm="http://schemas.microsoft.com/office/excel/2006/main" mc:Ignorable="co co-ooxml w14 x14 w15" showMasterSp="true" type="objTx">
  <p:cSld name="Title, Text and Object">
    <p:spTree>
      <p:nvGrpSpPr>
        <p:cNvPr hidden="false" id="53" name="GroupShape 53"/>
        <p:cNvGrpSpPr/>
        <p:nvPr isPhoto="false"/>
      </p:nvGrpSpPr>
      <p:grpSpPr>
        <a:xfrm flipH="false" flipV="false" rot="0">
          <a:off x="0" y="0"/>
          <a:ext cx="0" cy="0"/>
          <a:chOff x="0" y="0"/>
          <a:chExt cx="0" cy="0"/>
        </a:xfrm>
      </p:grpSpPr>
      <p:sp>
        <p:nvSpPr>
          <p:cNvPr hidden="false" id="54" name="Shape 54"/>
          <p:cNvSpPr txBox="true"/>
          <p:nvPr isPhoto="false">
            <p:ph idx="0" type="title"/>
          </p:nvPr>
        </p:nvSpPr>
        <p:spPr>
          <a:xfrm flipH="false" flipV="false" rot="0"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defPPr/>
            <a:lvl1pPr algn="l" lvl="0">
              <a:defRPr b="true" sz="2000"/>
            </a:lvl1pPr>
          </a:lstStyle>
          <a:p>
            <a:r>
              <a:t>Образец заголовка</a:t>
            </a:r>
          </a:p>
        </p:txBody>
      </p:sp>
      <p:sp>
        <p:nvSpPr>
          <p:cNvPr hidden="false" id="55" name="Shape 55"/>
          <p:cNvSpPr txBox="true"/>
          <p:nvPr isPhoto="false">
            <p:ph idx="1" type="body"/>
          </p:nvPr>
        </p:nvSpPr>
        <p:spPr>
          <a:xfrm flipH="false" flipV="false" rot="0"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defPPr/>
            <a:lvl1pPr lvl="0">
              <a:defRPr sz="3200"/>
            </a:lvl1pPr>
            <a:lvl2pPr lvl="1">
              <a:defRPr sz="2800"/>
            </a:lvl2pPr>
            <a:lvl3pPr lvl="2">
              <a:defRPr sz="2400"/>
            </a:lvl3pPr>
            <a:lvl4pPr lvl="3">
              <a:defRPr sz="2000"/>
            </a:lvl4pPr>
            <a:lvl5pPr lvl="4">
              <a:defRPr sz="2000"/>
            </a:lvl5pPr>
            <a:lvl6pPr lvl="5">
              <a:defRPr sz="2000"/>
            </a:lvl6pPr>
            <a:lvl7pPr lvl="6">
              <a:defRPr sz="2000"/>
            </a:lvl7pPr>
            <a:lvl8pPr lvl="7">
              <a:defRPr sz="2000"/>
            </a:lvl8pPr>
            <a:lvl9pPr lvl="8">
              <a:defRPr sz="2000"/>
            </a:lvl9pPr>
          </a:lstStyle>
          <a:p>
            <a:pPr lvl="0"/>
            <a:r>
              <a:t>Образец текста</a:t>
            </a:r>
          </a:p>
          <a:p>
            <a:pPr lvl="1"/>
            <a:r>
              <a:t>Второй уровень</a:t>
            </a:r>
          </a:p>
          <a:p>
            <a:pPr lvl="2"/>
            <a:r>
              <a:t>Третий уровень</a:t>
            </a:r>
          </a:p>
          <a:p>
            <a:pPr lvl="3"/>
            <a:r>
              <a:t>Четвертый уровень</a:t>
            </a:r>
          </a:p>
          <a:p>
            <a:pPr lvl="4"/>
            <a:r>
              <a:t>Пятый уровень</a:t>
            </a:r>
          </a:p>
        </p:txBody>
      </p:sp>
      <p:sp>
        <p:nvSpPr>
          <p:cNvPr hidden="false" id="56" name="Shape 56"/>
          <p:cNvSpPr txBox="true"/>
          <p:nvPr isPhoto="false">
            <p:ph idx="2" type="body"/>
          </p:nvPr>
        </p:nvSpPr>
        <p:spPr>
          <a:xfrm flipH="false" flipV="false" rot="0"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defPPr/>
            <a:lvl1pPr indent="0" lvl="0" marL="0">
              <a:buNone/>
              <a:defRPr sz="1400"/>
            </a:lvl1pPr>
            <a:lvl2pPr indent="0" lvl="1" marL="457200">
              <a:buNone/>
              <a:defRPr sz="1200"/>
            </a:lvl2pPr>
            <a:lvl3pPr indent="0" lvl="2" marL="914400">
              <a:buNone/>
              <a:defRPr sz="1000"/>
            </a:lvl3pPr>
            <a:lvl4pPr indent="0" lvl="3" marL="1371600">
              <a:buNone/>
              <a:defRPr sz="900"/>
            </a:lvl4pPr>
            <a:lvl5pPr indent="0" lvl="4" marL="1828800">
              <a:buNone/>
              <a:defRPr sz="900"/>
            </a:lvl5pPr>
            <a:lvl6pPr indent="0" lvl="5" marL="2286000">
              <a:buNone/>
              <a:defRPr sz="900"/>
            </a:lvl6pPr>
            <a:lvl7pPr indent="0" lvl="6" marL="2743200">
              <a:buNone/>
              <a:defRPr sz="900"/>
            </a:lvl7pPr>
            <a:lvl8pPr indent="0" lvl="7" marL="3200400">
              <a:buNone/>
              <a:defRPr sz="900"/>
            </a:lvl8pPr>
            <a:lvl9pPr indent="0" lvl="8" marL="3657600">
              <a:buNone/>
              <a:defRPr sz="900"/>
            </a:lvl9pPr>
          </a:lstStyle>
          <a:p>
            <a:pPr lvl="0"/>
            <a:r>
              <a:t>Образец текста</a:t>
            </a:r>
          </a:p>
        </p:txBody>
      </p:sp>
      <p:sp>
        <p:nvSpPr>
          <p:cNvPr hidden="false" id="57" name="Shape 57"/>
          <p:cNvSpPr txBox="true"/>
          <p:nvPr isPhoto="false">
            <p:ph idx="10" type="dt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>
            <a:r>
              <a:t>07.04.2022</a:t>
            </a:r>
          </a:p>
        </p:txBody>
      </p:sp>
      <p:sp>
        <p:nvSpPr>
          <p:cNvPr hidden="false" id="58" name="Shape 58"/>
          <p:cNvSpPr txBox="true"/>
          <p:nvPr isPhoto="false">
            <p:ph idx="11" type="ftr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/>
        </p:txBody>
      </p:sp>
      <p:sp>
        <p:nvSpPr>
          <p:cNvPr hidden="false" id="59" name="Shape 59"/>
          <p:cNvSpPr txBox="true"/>
          <p:nvPr isPhoto="false">
            <p:ph idx="12" type="sldNum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>
            <a:r>
              <a:t>‹#›</a:t>
            </a:r>
          </a:p>
        </p:txBody>
      </p:sp>
    </p:spTree>
  </p:cSld>
</p:sldLayout>
</file>

<file path=ppt/slideLayouts/slideLayout9.xml><?xml version="1.0" encoding="utf-8"?>
<p:sldLayout xmlns:a="http://schemas.openxmlformats.org/drawingml/2006/main" xmlns:a15="http://schemas.microsoft.com/office/drawing/2012/main" xmlns:asvg="http://schemas.microsoft.com/office/drawing/2016/SVG/main" xmlns:c="http://schemas.openxmlformats.org/drawingml/2006/chart" xmlns:co="http://ncloudtech.com" xmlns:co-ooxml="http://ncloudtech.com/ooxml" xmlns:m="http://schemas.openxmlformats.org/officeDocument/2006/math" xmlns:mc="http://schemas.openxmlformats.org/markup-compatibility/2006" xmlns:o="urn:schemas-microsoft-com:office:office" xmlns:p="http://schemas.openxmlformats.org/presentationml/2006/main" xmlns:pic="http://schemas.openxmlformats.org/drawingml/2006/picture" xmlns:r="http://schemas.openxmlformats.org/officeDocument/2006/relationships" xmlns:s="http://schemas.openxmlformats.org/officeDocument/2006/sharedTypes" xmlns:sl="http://schemas.openxmlformats.org/schemaLibrary/2006/main" xmlns:v="urn:schemas-microsoft-com:vml" xmlns:w="http://schemas.openxmlformats.org/wordprocessingml/2006/main" xmlns:w10="urn:schemas-microsoft-com:office:word" xmlns:w14="http://schemas.microsoft.com/office/word/2010/wordml" xmlns:w15="http://schemas.microsoft.com/office/word/2012/wordml" xmlns:wp="http://schemas.openxmlformats.org/drawingml/2006/wordprocessingDrawing" xmlns:wpg="http://schemas.microsoft.com/office/word/2010/wordprocessingGroup" xmlns:wps="http://schemas.microsoft.com/office/word/2010/wordprocessingShape" xmlns:x="urn:schemas-microsoft-com:office:excel" xmlns:x12ac="http://schemas.microsoft.com/office/spreadsheetml/2011/1/ac" xmlns:x14="http://schemas.microsoft.com/office/spreadsheetml/2009/9/main" xmlns:xdr="http://schemas.openxmlformats.org/drawingml/2006/spreadsheetDrawing" xmlns:xm="http://schemas.microsoft.com/office/excel/2006/main" mc:Ignorable="co co-ooxml w14 x14 w15" showMasterSp="true" type="picTx">
  <p:cSld name="Title and Picture">
    <p:spTree>
      <p:nvGrpSpPr>
        <p:cNvPr hidden="false" id="46" name="GroupShape 46"/>
        <p:cNvGrpSpPr/>
        <p:nvPr isPhoto="false"/>
      </p:nvGrpSpPr>
      <p:grpSpPr>
        <a:xfrm flipH="false" flipV="false" rot="0">
          <a:off x="0" y="0"/>
          <a:ext cx="0" cy="0"/>
          <a:chOff x="0" y="0"/>
          <a:chExt cx="0" cy="0"/>
        </a:xfrm>
      </p:grpSpPr>
      <p:sp>
        <p:nvSpPr>
          <p:cNvPr hidden="false" id="47" name="Shape 47"/>
          <p:cNvSpPr txBox="true"/>
          <p:nvPr isPhoto="false">
            <p:ph idx="0" type="title"/>
          </p:nvPr>
        </p:nvSpPr>
        <p:spPr>
          <a:xfrm flipH="false" flipV="false" rot="0">
            <a:off x="1792288" y="4800600"/>
            <a:ext cx="5486400" cy="566737"/>
          </a:xfrm>
          <a:prstGeom prst="rect">
            <a:avLst/>
          </a:prstGeom>
        </p:spPr>
        <p:txBody>
          <a:bodyPr anchor="b"/>
          <a:lstStyle>
            <a:defPPr/>
            <a:lvl1pPr algn="l" lvl="0">
              <a:defRPr b="true" sz="2000"/>
            </a:lvl1pPr>
          </a:lstStyle>
          <a:p>
            <a:r>
              <a:t>Образец заголовка</a:t>
            </a:r>
          </a:p>
        </p:txBody>
      </p:sp>
      <p:sp>
        <p:nvSpPr>
          <p:cNvPr hidden="false" id="48" name="Shape 48"/>
          <p:cNvSpPr txBox="true"/>
          <p:nvPr isPhoto="false">
            <p:ph idx="1" type="body"/>
          </p:nvPr>
        </p:nvSpPr>
        <p:spPr>
          <a:xfrm flipH="false" flipV="false" rot="0"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defPPr/>
            <a:lvl1pPr indent="0" lvl="0" marL="0">
              <a:buNone/>
              <a:defRPr sz="3200"/>
            </a:lvl1pPr>
            <a:lvl2pPr indent="0" lvl="1" marL="457200">
              <a:buNone/>
              <a:defRPr sz="2800"/>
            </a:lvl2pPr>
            <a:lvl3pPr indent="0" lvl="2" marL="914400">
              <a:buNone/>
              <a:defRPr sz="2400"/>
            </a:lvl3pPr>
            <a:lvl4pPr indent="0" lvl="3" marL="1371600">
              <a:buNone/>
              <a:defRPr sz="2000"/>
            </a:lvl4pPr>
            <a:lvl5pPr indent="0" lvl="4" marL="1828800">
              <a:buNone/>
              <a:defRPr sz="2000"/>
            </a:lvl5pPr>
            <a:lvl6pPr indent="0" lvl="5" marL="2286000">
              <a:buNone/>
              <a:defRPr sz="2000"/>
            </a:lvl6pPr>
            <a:lvl7pPr indent="0" lvl="6" marL="2743200">
              <a:buNone/>
              <a:defRPr sz="2000"/>
            </a:lvl7pPr>
            <a:lvl8pPr indent="0" lvl="7" marL="3200400">
              <a:buNone/>
              <a:defRPr sz="2000"/>
            </a:lvl8pPr>
            <a:lvl9pPr indent="0" lvl="8" marL="3657600">
              <a:buNone/>
              <a:defRPr sz="2000"/>
            </a:lvl9pPr>
          </a:lstStyle>
          <a:p/>
        </p:txBody>
      </p:sp>
      <p:sp>
        <p:nvSpPr>
          <p:cNvPr hidden="false" id="49" name="Shape 49"/>
          <p:cNvSpPr txBox="true"/>
          <p:nvPr isPhoto="false">
            <p:ph idx="2" type="body"/>
          </p:nvPr>
        </p:nvSpPr>
        <p:spPr>
          <a:xfrm flipH="false" flipV="false" rot="0"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defPPr/>
            <a:lvl1pPr indent="0" lvl="0" marL="0">
              <a:buNone/>
              <a:defRPr sz="1400"/>
            </a:lvl1pPr>
            <a:lvl2pPr indent="0" lvl="1" marL="457200">
              <a:buNone/>
              <a:defRPr sz="1200"/>
            </a:lvl2pPr>
            <a:lvl3pPr indent="0" lvl="2" marL="914400">
              <a:buNone/>
              <a:defRPr sz="1000"/>
            </a:lvl3pPr>
            <a:lvl4pPr indent="0" lvl="3" marL="1371600">
              <a:buNone/>
              <a:defRPr sz="900"/>
            </a:lvl4pPr>
            <a:lvl5pPr indent="0" lvl="4" marL="1828800">
              <a:buNone/>
              <a:defRPr sz="900"/>
            </a:lvl5pPr>
            <a:lvl6pPr indent="0" lvl="5" marL="2286000">
              <a:buNone/>
              <a:defRPr sz="900"/>
            </a:lvl6pPr>
            <a:lvl7pPr indent="0" lvl="6" marL="2743200">
              <a:buNone/>
              <a:defRPr sz="900"/>
            </a:lvl7pPr>
            <a:lvl8pPr indent="0" lvl="7" marL="3200400">
              <a:buNone/>
              <a:defRPr sz="900"/>
            </a:lvl8pPr>
            <a:lvl9pPr indent="0" lvl="8" marL="3657600">
              <a:buNone/>
              <a:defRPr sz="900"/>
            </a:lvl9pPr>
          </a:lstStyle>
          <a:p>
            <a:pPr lvl="0"/>
            <a:r>
              <a:t>Образец текста</a:t>
            </a:r>
          </a:p>
        </p:txBody>
      </p:sp>
      <p:sp>
        <p:nvSpPr>
          <p:cNvPr hidden="false" id="50" name="Shape 50"/>
          <p:cNvSpPr txBox="true"/>
          <p:nvPr isPhoto="false">
            <p:ph idx="10" type="dt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>
            <a:r>
              <a:t>07.04.2022</a:t>
            </a:r>
          </a:p>
        </p:txBody>
      </p:sp>
      <p:sp>
        <p:nvSpPr>
          <p:cNvPr hidden="false" id="51" name="Shape 51"/>
          <p:cNvSpPr txBox="true"/>
          <p:nvPr isPhoto="false">
            <p:ph idx="11" type="ftr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/>
        </p:txBody>
      </p:sp>
      <p:sp>
        <p:nvSpPr>
          <p:cNvPr hidden="false" id="52" name="Shape 52"/>
          <p:cNvSpPr txBox="true"/>
          <p:nvPr isPhoto="false">
            <p:ph idx="12" type="sldNum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>
            <a:r>
              <a:t>‹#›</a:t>
            </a:r>
          </a:p>
        </p:txBody>
      </p:sp>
    </p:spTree>
  </p:cSld>
</p:sldLayout>
</file>

<file path=ppt/slideMasters/_rels/slideMaster1.xml.rels><?xml version="1.0" encoding="UTF-8" standalone="no" ?>
<Relationships xmlns="http://schemas.openxmlformats.org/package/2006/relationships">
  <Relationship Id="rId6" Target="../slideLayouts/slideLayout5.xml" Type="http://schemas.openxmlformats.org/officeDocument/2006/relationships/slideLayout"/>
  <Relationship Id="rId1" Target="../theme/theme1.xml" Type="http://schemas.openxmlformats.org/officeDocument/2006/relationships/theme"/>
  <Relationship Id="rId12" Target="../slideLayouts/slideLayout11.xml" Type="http://schemas.openxmlformats.org/officeDocument/2006/relationships/slideLayout"/>
  <Relationship Id="rId10" Target="../slideLayouts/slideLayout9.xml" Type="http://schemas.openxmlformats.org/officeDocument/2006/relationships/slideLayout"/>
  <Relationship Id="rId2" Target="../slideLayouts/slideLayout1.xml" Type="http://schemas.openxmlformats.org/officeDocument/2006/relationships/slideLayout"/>
  <Relationship Id="rId3" Target="../slideLayouts/slideLayout2.xml" Type="http://schemas.openxmlformats.org/officeDocument/2006/relationships/slideLayout"/>
  <Relationship Id="rId8" Target="../slideLayouts/slideLayout7.xml" Type="http://schemas.openxmlformats.org/officeDocument/2006/relationships/slideLayout"/>
  <Relationship Id="rId4" Target="../slideLayouts/slideLayout3.xml" Type="http://schemas.openxmlformats.org/officeDocument/2006/relationships/slideLayout"/>
  <Relationship Id="rId11" Target="../slideLayouts/slideLayout10.xml" Type="http://schemas.openxmlformats.org/officeDocument/2006/relationships/slideLayout"/>
  <Relationship Id="rId9" Target="../slideLayouts/slideLayout8.xml" Type="http://schemas.openxmlformats.org/officeDocument/2006/relationships/slideLayout"/>
  <Relationship Id="rId7" Target="../slideLayouts/slideLayout6.xml" Type="http://schemas.openxmlformats.org/officeDocument/2006/relationships/slideLayout"/>
  <Relationship Id="rId5" Target="../slideLayouts/slideLayout4.xml" Type="http://schemas.openxmlformats.org/officeDocument/2006/relationships/slideLayout"/>
</Relationships>

</file>

<file path=ppt/slideMasters/slideMaster1.xml><?xml version="1.0" encoding="utf-8"?>
<p:sldMaster xmlns:a="http://schemas.openxmlformats.org/drawingml/2006/main" xmlns:a15="http://schemas.microsoft.com/office/drawing/2012/main" xmlns:asvg="http://schemas.microsoft.com/office/drawing/2016/SVG/main" xmlns:c="http://schemas.openxmlformats.org/drawingml/2006/chart" xmlns:co="http://ncloudtech.com" xmlns:co-ooxml="http://ncloudtech.com/ooxml" xmlns:m="http://schemas.openxmlformats.org/officeDocument/2006/math" xmlns:mc="http://schemas.openxmlformats.org/markup-compatibility/2006" xmlns:o="urn:schemas-microsoft-com:office:office" xmlns:p="http://schemas.openxmlformats.org/presentationml/2006/main" xmlns:pic="http://schemas.openxmlformats.org/drawingml/2006/picture" xmlns:r="http://schemas.openxmlformats.org/officeDocument/2006/relationships" xmlns:s="http://schemas.openxmlformats.org/officeDocument/2006/sharedTypes" xmlns:sl="http://schemas.openxmlformats.org/schemaLibrary/2006/main" xmlns:v="urn:schemas-microsoft-com:vml" xmlns:w="http://schemas.openxmlformats.org/wordprocessingml/2006/main" xmlns:w10="urn:schemas-microsoft-com:office:word" xmlns:w14="http://schemas.microsoft.com/office/word/2010/wordml" xmlns:w15="http://schemas.microsoft.com/office/word/2012/wordml" xmlns:wp="http://schemas.openxmlformats.org/drawingml/2006/wordprocessingDrawing" xmlns:wpg="http://schemas.microsoft.com/office/word/2010/wordprocessingGroup" xmlns:wps="http://schemas.microsoft.com/office/word/2010/wordprocessingShape" xmlns:x="urn:schemas-microsoft-com:office:excel" xmlns:x12ac="http://schemas.microsoft.com/office/spreadsheetml/2011/1/ac" xmlns:x14="http://schemas.microsoft.com/office/spreadsheetml/2009/9/main" xmlns:xdr="http://schemas.openxmlformats.org/drawingml/2006/spreadsheetDrawing" xmlns:xm="http://schemas.microsoft.com/office/excel/2006/main" mc:Ignorable="co co-ooxml w14 x14 w15">
  <p:cSld name="">
    <p:bg>
      <p:bgRef idx="1001">
        <a:schemeClr val="bg1"/>
      </p:bgRef>
    </p:bg>
    <p:spTree>
      <p:nvGrpSpPr>
        <p:cNvPr hidden="false" id="1" name="GroupShape 1"/>
        <p:cNvGrpSpPr/>
        <p:nvPr isPhoto="false"/>
      </p:nvGrpSpPr>
      <p:grpSpPr>
        <a:xfrm flipH="false" flipV="false" rot="0">
          <a:off x="0" y="0"/>
          <a:ext cx="0" cy="0"/>
          <a:chOff x="0" y="0"/>
          <a:chExt cx="0" cy="0"/>
        </a:xfrm>
      </p:grpSpPr>
      <p:sp>
        <p:nvSpPr>
          <p:cNvPr hidden="false" id="2" name="Shape 2"/>
          <p:cNvSpPr txBox="true"/>
          <p:nvPr isPhoto="false">
            <p:ph idx="0" type="title"/>
          </p:nvPr>
        </p:nvSpPr>
        <p:spPr>
          <a:xfrm flipH="false" flipV="false" rot="0">
            <a:off x="457200" y="274638"/>
            <a:ext cx="8229600" cy="1143000"/>
          </a:xfrm>
          <a:prstGeom prst="rect">
            <a:avLst/>
          </a:prstGeom>
        </p:spPr>
        <p:txBody>
          <a:bodyPr anchor="ctr" bIns="45720" lIns="91440" rIns="91440" tIns="45720" vert="horz">
            <a:normAutofit fontScale="100%" lnSpcReduction="0%"/>
          </a:bodyPr>
          <a:p>
            <a:r>
              <a:t>Образец заголовка</a:t>
            </a:r>
          </a:p>
        </p:txBody>
      </p:sp>
      <p:sp>
        <p:nvSpPr>
          <p:cNvPr hidden="false" id="3" name="Shape 3"/>
          <p:cNvSpPr txBox="true"/>
          <p:nvPr isPhoto="false">
            <p:ph idx="1" type="body"/>
          </p:nvPr>
        </p:nvSpPr>
        <p:spPr>
          <a:xfrm flipH="false" flipV="false" rot="0">
            <a:off x="457200" y="1600200"/>
            <a:ext cx="8229600" cy="4525963"/>
          </a:xfrm>
          <a:prstGeom prst="rect">
            <a:avLst/>
          </a:prstGeom>
        </p:spPr>
        <p:txBody>
          <a:bodyPr bIns="45720" lIns="91440" rIns="91440" tIns="45720" vert="horz">
            <a:normAutofit fontScale="100%" lnSpcReduction="0%"/>
          </a:bodyPr>
          <a:p>
            <a:pPr lvl="0"/>
            <a:r>
              <a:t>Образец текста</a:t>
            </a:r>
          </a:p>
          <a:p>
            <a:pPr lvl="1"/>
            <a:r>
              <a:t>Второй уровень</a:t>
            </a:r>
          </a:p>
          <a:p>
            <a:pPr lvl="2"/>
            <a:r>
              <a:t>Третий уровень</a:t>
            </a:r>
          </a:p>
          <a:p>
            <a:pPr lvl="3"/>
            <a:r>
              <a:t>Четвертый уровень</a:t>
            </a:r>
          </a:p>
          <a:p>
            <a:pPr lvl="4"/>
            <a:r>
              <a:t>Пятый уровень</a:t>
            </a:r>
          </a:p>
        </p:txBody>
      </p:sp>
      <p:sp>
        <p:nvSpPr>
          <p:cNvPr hidden="false" id="4" name="Shape 4"/>
          <p:cNvSpPr txBox="true"/>
          <p:nvPr isPhoto="false">
            <p:ph idx="2" type="dt"/>
          </p:nvPr>
        </p:nvSpPr>
        <p:spPr>
          <a:xfrm flipH="false" flipV="false" rot="0">
            <a:off x="457200" y="6356350"/>
            <a:ext cx="2133600" cy="365125"/>
          </a:xfrm>
          <a:prstGeom prst="rect">
            <a:avLst/>
          </a:prstGeom>
        </p:spPr>
        <p:txBody>
          <a:bodyPr anchor="ctr" bIns="45720" lIns="91440" rIns="91440" tIns="45720" vert="horz"/>
          <a:lstStyle>
            <a:defPPr/>
            <a:lvl1pPr algn="l" indent="0" lvl="0" marL="0"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algn="l" indent="0" lvl="1" marL="4572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algn="l" indent="0" lvl="2" marL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algn="l" indent="0" lvl="3" marL="13716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algn="l" indent="0" lvl="4" marL="18288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algn="l" indent="0" lvl="5" marL="22860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algn="l" indent="0" lvl="6" marL="27432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algn="l" indent="0" lvl="7" marL="3200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algn="l" indent="0" lvl="8" marL="36576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t>07.04.2022</a:t>
            </a:r>
          </a:p>
        </p:txBody>
      </p:sp>
      <p:sp>
        <p:nvSpPr>
          <p:cNvPr hidden="false" id="5" name="Shape 5"/>
          <p:cNvSpPr txBox="true"/>
          <p:nvPr isPhoto="false">
            <p:ph idx="3" type="ftr"/>
          </p:nvPr>
        </p:nvSpPr>
        <p:spPr>
          <a:xfrm flipH="false" flipV="false" rot="0">
            <a:off x="3124200" y="6356350"/>
            <a:ext cx="2895600" cy="365125"/>
          </a:xfrm>
          <a:prstGeom prst="rect">
            <a:avLst/>
          </a:prstGeom>
        </p:spPr>
        <p:txBody>
          <a:bodyPr anchor="ctr" bIns="45720" lIns="91440" rIns="91440" tIns="45720" vert="horz"/>
          <a:lstStyle>
            <a:defPPr/>
            <a:lvl1pPr algn="ctr" indent="0" lvl="0" marL="0"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algn="l" indent="0" lvl="1" marL="4572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algn="l" indent="0" lvl="2" marL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algn="l" indent="0" lvl="3" marL="13716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algn="l" indent="0" lvl="4" marL="18288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algn="l" indent="0" lvl="5" marL="22860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algn="l" indent="0" lvl="6" marL="27432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algn="l" indent="0" lvl="7" marL="3200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algn="l" indent="0" lvl="8" marL="36576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/>
        </p:txBody>
      </p:sp>
      <p:sp>
        <p:nvSpPr>
          <p:cNvPr hidden="false" id="6" name="Shape 6"/>
          <p:cNvSpPr txBox="true"/>
          <p:nvPr isPhoto="false">
            <p:ph idx="4" type="sldNum"/>
          </p:nvPr>
        </p:nvSpPr>
        <p:spPr>
          <a:xfrm flipH="false" flipV="false" rot="0">
            <a:off x="6553200" y="6356350"/>
            <a:ext cx="2133600" cy="365125"/>
          </a:xfrm>
          <a:prstGeom prst="rect">
            <a:avLst/>
          </a:prstGeom>
        </p:spPr>
        <p:txBody>
          <a:bodyPr anchor="ctr" bIns="45720" lIns="91440" rIns="91440" tIns="45720" vert="horz"/>
          <a:lstStyle>
            <a:defPPr/>
            <a:lvl1pPr algn="r" indent="0" lvl="0" marL="0"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algn="l" indent="0" lvl="1" marL="4572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algn="l" indent="0" lvl="2" marL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algn="l" indent="0" lvl="3" marL="13716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algn="l" indent="0" lvl="4" marL="18288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algn="l" indent="0" lvl="5" marL="22860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algn="l" indent="0" lvl="6" marL="27432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algn="l" indent="0" lvl="7" marL="3200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algn="l" indent="0" lvl="8" marL="36576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t>‹#›</a:t>
            </a:r>
          </a:p>
        </p:txBody>
      </p:sp>
    </p:spTree>
  </p:cSld>
  <p:clrMap accent1="accent1" accent2="accent2" accent3="accent3" accent4="accent4" accent5="accent5" accent6="accent6" bg1="lt1" bg2="lt2" folHlink="folHlink" hlink="hlink" tx1="dk1" tx2="dk2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xStyles>
    <p:titleStyle>
      <a:defPPr/>
      <a:lvl1pPr algn="ctr" lvl="0">
        <a:buNone/>
        <a:defRPr sz="44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defPPr/>
      <a:lvl1pPr algn="l" indent="-342900" lvl="0" marL="342900">
        <a:buFont typeface="Arial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algn="l" indent="-285750" lvl="1" marL="742950">
        <a:buFont typeface="Arial"/>
        <a:buChar char="–"/>
        <a:defRPr sz="2800">
          <a:solidFill>
            <a:schemeClr val="tx1"/>
          </a:solidFill>
          <a:latin typeface="+mn-lt"/>
          <a:ea typeface="+mn-ea"/>
          <a:cs typeface="+mn-cs"/>
        </a:defRPr>
      </a:lvl2pPr>
      <a:lvl3pPr algn="l" indent="-228600" lvl="2" marL="1143000">
        <a:buFont typeface="Arial"/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3pPr>
      <a:lvl4pPr algn="l" indent="-228600" lvl="3" marL="1600200">
        <a:buFont typeface="Arial"/>
        <a:buChar char="–"/>
        <a:defRPr sz="2000">
          <a:solidFill>
            <a:schemeClr val="tx1"/>
          </a:solidFill>
          <a:latin typeface="+mn-lt"/>
          <a:ea typeface="+mn-ea"/>
          <a:cs typeface="+mn-cs"/>
        </a:defRPr>
      </a:lvl4pPr>
      <a:lvl5pPr algn="l" indent="-228600" lvl="4" marL="2057400">
        <a:buFont typeface="Arial"/>
        <a:buChar char="»"/>
        <a:defRPr sz="2000">
          <a:solidFill>
            <a:schemeClr val="tx1"/>
          </a:solidFill>
          <a:latin typeface="+mn-lt"/>
          <a:ea typeface="+mn-ea"/>
          <a:cs typeface="+mn-cs"/>
        </a:defRPr>
      </a:lvl5pPr>
      <a:lvl6pPr algn="l" indent="-228600" lvl="5" marL="2514600">
        <a:buFont typeface="Arial"/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6pPr>
      <a:lvl7pPr algn="l" indent="-228600" lvl="6" marL="2971800">
        <a:buFont typeface="Arial"/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7pPr>
      <a:lvl8pPr algn="l" indent="-228600" lvl="7" marL="3429000">
        <a:buFont typeface="Arial"/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8pPr>
      <a:lvl9pPr algn="l" indent="-228600" lvl="8" marL="3886200">
        <a:buFont typeface="Arial"/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/>
      <a:lvl1pPr algn="l" indent="0" lvl="0" marL="0">
        <a:defRPr sz="1800">
          <a:solidFill>
            <a:schemeClr val="tx1"/>
          </a:solidFill>
          <a:latin typeface="+mn-lt"/>
          <a:ea typeface="+mn-ea"/>
          <a:cs typeface="+mn-cs"/>
        </a:defRPr>
      </a:lvl1pPr>
      <a:lvl2pPr algn="l" indent="0" lvl="1" marL="457200">
        <a:defRPr sz="1800">
          <a:solidFill>
            <a:schemeClr val="tx1"/>
          </a:solidFill>
          <a:latin typeface="+mn-lt"/>
          <a:ea typeface="+mn-ea"/>
          <a:cs typeface="+mn-cs"/>
        </a:defRPr>
      </a:lvl2pPr>
      <a:lvl3pPr algn="l" indent="0" lvl="2" marL="914400">
        <a:defRPr sz="1800">
          <a:solidFill>
            <a:schemeClr val="tx1"/>
          </a:solidFill>
          <a:latin typeface="+mn-lt"/>
          <a:ea typeface="+mn-ea"/>
          <a:cs typeface="+mn-cs"/>
        </a:defRPr>
      </a:lvl3pPr>
      <a:lvl4pPr algn="l" indent="0" lvl="3" marL="1371600">
        <a:defRPr sz="1800">
          <a:solidFill>
            <a:schemeClr val="tx1"/>
          </a:solidFill>
          <a:latin typeface="+mn-lt"/>
          <a:ea typeface="+mn-ea"/>
          <a:cs typeface="+mn-cs"/>
        </a:defRPr>
      </a:lvl4pPr>
      <a:lvl5pPr algn="l" indent="0" lvl="4" marL="1828800">
        <a:defRPr sz="1800">
          <a:solidFill>
            <a:schemeClr val="tx1"/>
          </a:solidFill>
          <a:latin typeface="+mn-lt"/>
          <a:ea typeface="+mn-ea"/>
          <a:cs typeface="+mn-cs"/>
        </a:defRPr>
      </a:lvl5pPr>
      <a:lvl6pPr algn="l" indent="0" lvl="5" marL="2286000">
        <a:defRPr sz="1800">
          <a:solidFill>
            <a:schemeClr val="tx1"/>
          </a:solidFill>
          <a:latin typeface="+mn-lt"/>
          <a:ea typeface="+mn-ea"/>
          <a:cs typeface="+mn-cs"/>
        </a:defRPr>
      </a:lvl6pPr>
      <a:lvl7pPr algn="l" indent="0" lvl="6" marL="2743200">
        <a:defRPr sz="1800">
          <a:solidFill>
            <a:schemeClr val="tx1"/>
          </a:solidFill>
          <a:latin typeface="+mn-lt"/>
          <a:ea typeface="+mn-ea"/>
          <a:cs typeface="+mn-cs"/>
        </a:defRPr>
      </a:lvl7pPr>
      <a:lvl8pPr algn="l" indent="0" lvl="7" marL="3200400">
        <a:defRPr sz="1800">
          <a:solidFill>
            <a:schemeClr val="tx1"/>
          </a:solidFill>
          <a:latin typeface="+mn-lt"/>
          <a:ea typeface="+mn-ea"/>
          <a:cs typeface="+mn-cs"/>
        </a:defRPr>
      </a:lvl8pPr>
      <a:lvl9pPr algn="l" indent="0" lvl="8" marL="3657600">
        <a:defRPr sz="18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no" ?>
<Relationships xmlns="http://schemas.openxmlformats.org/package/2006/relationships">
  <Relationship Id="rId1" Target="../slideLayouts/slideLayout1.xml" Type="http://schemas.openxmlformats.org/officeDocument/2006/relationships/slideLayout"/>
</Relationships>

</file>

<file path=ppt/slides/_rels/slide10.xml.rels><?xml version="1.0" encoding="UTF-8" standalone="no" ?>
<Relationships xmlns="http://schemas.openxmlformats.org/package/2006/relationships">
  <Relationship Id="rId1" Target="../media/4.jpeg" Type="http://schemas.openxmlformats.org/officeDocument/2006/relationships/image"/>
  <Relationship Id="rId2" Target="../slideLayouts/slideLayout2.xml" Type="http://schemas.openxmlformats.org/officeDocument/2006/relationships/slideLayout"/>
</Relationships>

</file>

<file path=ppt/slides/_rels/slide11.xml.rels><?xml version="1.0" encoding="UTF-8" standalone="no" ?>
<Relationships xmlns="http://schemas.openxmlformats.org/package/2006/relationships">
  <Relationship Id="rId1" Target="../media/5.jpeg" Type="http://schemas.openxmlformats.org/officeDocument/2006/relationships/image"/>
  <Relationship Id="rId2" Target="../slideLayouts/slideLayout2.xml" Type="http://schemas.openxmlformats.org/officeDocument/2006/relationships/slideLayout"/>
</Relationships>

</file>

<file path=ppt/slides/_rels/slide12.xml.rels><?xml version="1.0" encoding="UTF-8" standalone="no" ?>
<Relationships xmlns="http://schemas.openxmlformats.org/package/2006/relationships">
  <Relationship Id="rId1" Target="../slideLayouts/slideLayout2.xml" Type="http://schemas.openxmlformats.org/officeDocument/2006/relationships/slideLayout"/>
</Relationships>

</file>

<file path=ppt/slides/_rels/slide13.xml.rels><?xml version="1.0" encoding="UTF-8" standalone="no" ?>
<Relationships xmlns="http://schemas.openxmlformats.org/package/2006/relationships">
  <Relationship Id="rId1" Target="../media/6.jpeg" Type="http://schemas.openxmlformats.org/officeDocument/2006/relationships/image"/>
  <Relationship Id="rId2" Target="../slideLayouts/slideLayout2.xml" Type="http://schemas.openxmlformats.org/officeDocument/2006/relationships/slideLayout"/>
</Relationships>

</file>

<file path=ppt/slides/_rels/slide14.xml.rels><?xml version="1.0" encoding="UTF-8" standalone="no" ?>
<Relationships xmlns="http://schemas.openxmlformats.org/package/2006/relationships">
  <Relationship Id="rId1" Target="../media/7.jpeg" Type="http://schemas.openxmlformats.org/officeDocument/2006/relationships/image"/>
  <Relationship Id="rId2" Target="../slideLayouts/slideLayout2.xml" Type="http://schemas.openxmlformats.org/officeDocument/2006/relationships/slideLayout"/>
</Relationships>

</file>

<file path=ppt/slides/_rels/slide15.xml.rels><?xml version="1.0" encoding="UTF-8" standalone="no" ?>
<Relationships xmlns="http://schemas.openxmlformats.org/package/2006/relationships">
  <Relationship Id="rId1" Target="../media/8.jpeg" Type="http://schemas.openxmlformats.org/officeDocument/2006/relationships/image"/>
  <Relationship Id="rId2" Target="../slideLayouts/slideLayout2.xml" Type="http://schemas.openxmlformats.org/officeDocument/2006/relationships/slideLayout"/>
</Relationships>

</file>

<file path=ppt/slides/_rels/slide16.xml.rels><?xml version="1.0" encoding="UTF-8" standalone="no" ?>
<Relationships xmlns="http://schemas.openxmlformats.org/package/2006/relationships">
  <Relationship Id="rId1" Target="../media/9.jpeg" Type="http://schemas.openxmlformats.org/officeDocument/2006/relationships/image"/>
  <Relationship Id="rId2" Target="../slideLayouts/slideLayout2.xml" Type="http://schemas.openxmlformats.org/officeDocument/2006/relationships/slideLayout"/>
</Relationships>

</file>

<file path=ppt/slides/_rels/slide17.xml.rels><?xml version="1.0" encoding="UTF-8" standalone="no" ?>
<Relationships xmlns="http://schemas.openxmlformats.org/package/2006/relationships">
  <Relationship Id="rId1" Target="../media/10.jpeg" Type="http://schemas.openxmlformats.org/officeDocument/2006/relationships/image"/>
  <Relationship Id="rId2" Target="../slideLayouts/slideLayout2.xml" Type="http://schemas.openxmlformats.org/officeDocument/2006/relationships/slideLayout"/>
</Relationships>

</file>

<file path=ppt/slides/_rels/slide18.xml.rels><?xml version="1.0" encoding="UTF-8" standalone="no" ?>
<Relationships xmlns="http://schemas.openxmlformats.org/package/2006/relationships">
  <Relationship Id="rId1" Target="../slideLayouts/slideLayout2.xml" Type="http://schemas.openxmlformats.org/officeDocument/2006/relationships/slideLayout"/>
</Relationships>

</file>

<file path=ppt/slides/_rels/slide19.xml.rels><?xml version="1.0" encoding="UTF-8" standalone="no" ?>
<Relationships xmlns="http://schemas.openxmlformats.org/package/2006/relationships">
  <Relationship Id="rId1" Target="../slideLayouts/slideLayout2.xml" Type="http://schemas.openxmlformats.org/officeDocument/2006/relationships/slideLayout"/>
</Relationships>

</file>

<file path=ppt/slides/_rels/slide2.xml.rels><?xml version="1.0" encoding="UTF-8" standalone="no" ?>
<Relationships xmlns="http://schemas.openxmlformats.org/package/2006/relationships">
  <Relationship Id="rId1" Target="../slideLayouts/slideLayout2.xml" Type="http://schemas.openxmlformats.org/officeDocument/2006/relationships/slideLayout"/>
</Relationships>

</file>

<file path=ppt/slides/_rels/slide20.xml.rels><?xml version="1.0" encoding="UTF-8" standalone="no" ?>
<Relationships xmlns="http://schemas.openxmlformats.org/package/2006/relationships">
  <Relationship Id="rId1" Target="../slideLayouts/slideLayout2.xml" Type="http://schemas.openxmlformats.org/officeDocument/2006/relationships/slideLayout"/>
</Relationships>

</file>

<file path=ppt/slides/_rels/slide3.xml.rels><?xml version="1.0" encoding="UTF-8" standalone="no" ?>
<Relationships xmlns="http://schemas.openxmlformats.org/package/2006/relationships">
  <Relationship Id="rId1" Target="../media/1.png" Type="http://schemas.openxmlformats.org/officeDocument/2006/relationships/image"/>
  <Relationship Id="rId2" Target="../slideLayouts/slideLayout2.xml" Type="http://schemas.openxmlformats.org/officeDocument/2006/relationships/slideLayout"/>
</Relationships>

</file>

<file path=ppt/slides/_rels/slide4.xml.rels><?xml version="1.0" encoding="UTF-8" standalone="no" ?>
<Relationships xmlns="http://schemas.openxmlformats.org/package/2006/relationships">
  <Relationship Id="rId1" Target="../slideLayouts/slideLayout2.xml" Type="http://schemas.openxmlformats.org/officeDocument/2006/relationships/slideLayout"/>
</Relationships>

</file>

<file path=ppt/slides/_rels/slide5.xml.rels><?xml version="1.0" encoding="UTF-8" standalone="no" ?>
<Relationships xmlns="http://schemas.openxmlformats.org/package/2006/relationships">
  <Relationship Id="rId1" Target="../slideLayouts/slideLayout2.xml" Type="http://schemas.openxmlformats.org/officeDocument/2006/relationships/slideLayout"/>
</Relationships>

</file>

<file path=ppt/slides/_rels/slide6.xml.rels><?xml version="1.0" encoding="UTF-8" standalone="no" ?>
<Relationships xmlns="http://schemas.openxmlformats.org/package/2006/relationships">
  <Relationship Id="rId1" Target="../slideLayouts/slideLayout2.xml" Type="http://schemas.openxmlformats.org/officeDocument/2006/relationships/slideLayout"/>
</Relationships>

</file>

<file path=ppt/slides/_rels/slide7.xml.rels><?xml version="1.0" encoding="UTF-8" standalone="no" ?>
<Relationships xmlns="http://schemas.openxmlformats.org/package/2006/relationships">
  <Relationship Id="rId1" Target="../slideLayouts/slideLayout2.xml" Type="http://schemas.openxmlformats.org/officeDocument/2006/relationships/slideLayout"/>
</Relationships>

</file>

<file path=ppt/slides/_rels/slide8.xml.rels><?xml version="1.0" encoding="UTF-8" standalone="no" ?>
<Relationships xmlns="http://schemas.openxmlformats.org/package/2006/relationships">
  <Relationship Id="rId1" Target="../media/2.png" Type="http://schemas.openxmlformats.org/officeDocument/2006/relationships/image"/>
  <Relationship Id="rId2" Target="../slideLayouts/slideLayout2.xml" Type="http://schemas.openxmlformats.org/officeDocument/2006/relationships/slideLayout"/>
</Relationships>

</file>

<file path=ppt/slides/_rels/slide9.xml.rels><?xml version="1.0" encoding="UTF-8" standalone="no" ?>
<Relationships xmlns="http://schemas.openxmlformats.org/package/2006/relationships">
  <Relationship Id="rId1" Target="../media/3.jpeg" Type="http://schemas.openxmlformats.org/officeDocument/2006/relationships/image"/>
  <Relationship Id="rId2" Target="../slideLayouts/slideLayout2.xml" Type="http://schemas.openxmlformats.org/officeDocument/2006/relationships/slideLayout"/>
</Relationships>

</file>

<file path=ppt/slides/slide1.xml><?xml version="1.0" encoding="utf-8"?>
<p:sld xmlns:a="http://schemas.openxmlformats.org/drawingml/2006/main" xmlns:a15="http://schemas.microsoft.com/office/drawing/2012/main" xmlns:asvg="http://schemas.microsoft.com/office/drawing/2016/SVG/main" xmlns:c="http://schemas.openxmlformats.org/drawingml/2006/chart" xmlns:co="http://ncloudtech.com" xmlns:co-ooxml="http://ncloudtech.com/ooxml" xmlns:m="http://schemas.openxmlformats.org/officeDocument/2006/math" xmlns:mc="http://schemas.openxmlformats.org/markup-compatibility/2006" xmlns:o="urn:schemas-microsoft-com:office:office" xmlns:p="http://schemas.openxmlformats.org/presentationml/2006/main" xmlns:pic="http://schemas.openxmlformats.org/drawingml/2006/picture" xmlns:r="http://schemas.openxmlformats.org/officeDocument/2006/relationships" xmlns:s="http://schemas.openxmlformats.org/officeDocument/2006/sharedTypes" xmlns:sl="http://schemas.openxmlformats.org/schemaLibrary/2006/main" xmlns:v="urn:schemas-microsoft-com:vml" xmlns:w="http://schemas.openxmlformats.org/wordprocessingml/2006/main" xmlns:w10="urn:schemas-microsoft-com:office:word" xmlns:w14="http://schemas.microsoft.com/office/word/2010/wordml" xmlns:w15="http://schemas.microsoft.com/office/word/2012/wordml" xmlns:wp="http://schemas.openxmlformats.org/drawingml/2006/wordprocessingDrawing" xmlns:wpg="http://schemas.microsoft.com/office/word/2010/wordprocessingGroup" xmlns:wps="http://schemas.microsoft.com/office/word/2010/wordprocessingShape" xmlns:x="urn:schemas-microsoft-com:office:excel" xmlns:x12ac="http://schemas.microsoft.com/office/spreadsheetml/2011/1/ac" xmlns:x14="http://schemas.microsoft.com/office/spreadsheetml/2009/9/main" xmlns:xdr="http://schemas.openxmlformats.org/drawingml/2006/spreadsheetDrawing" xmlns:xm="http://schemas.microsoft.com/office/excel/2006/main" mc:Ignorable="co co-ooxml w14 x14 w15" show="true" showMasterSp="true">
  <p:cSld name="">
    <p:spTree>
      <p:nvGrpSpPr>
        <p:cNvPr hidden="false" id="76" name="GroupShape 76"/>
        <p:cNvGrpSpPr/>
        <p:nvPr isPhoto="false"/>
      </p:nvGrpSpPr>
      <p:grpSpPr>
        <a:xfrm flipH="false" flipV="false" rot="0">
          <a:off x="0" y="0"/>
          <a:ext cx="0" cy="0"/>
          <a:chOff x="0" y="0"/>
          <a:chExt cx="0" cy="0"/>
        </a:xfrm>
      </p:grpSpPr>
      <p:sp>
        <p:nvSpPr>
          <p:cNvPr hidden="false" id="77" name="Shape 77"/>
          <p:cNvSpPr txBox="true"/>
          <p:nvPr isPhoto="false">
            <p:ph idx="0" type="title"/>
          </p:nvPr>
        </p:nvSpPr>
        <p:spPr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/>
          <a:lstStyle>
            <a:defPPr/>
            <a:lvl1pPr lvl="0"/>
          </a:lstStyle>
          <a:p>
            <a:r>
              <a:rPr b="true" sz="6300">
                <a:solidFill>
                  <a:schemeClr val="accent2"/>
                </a:solidFill>
              </a:rPr>
              <a:t>Морфология</a:t>
            </a:r>
            <a:endParaRPr b="true" sz="6300">
              <a:solidFill>
                <a:schemeClr val="accent2"/>
              </a:solidFill>
            </a:endParaRPr>
          </a:p>
        </p:txBody>
      </p:sp>
      <p:sp>
        <p:nvSpPr>
          <p:cNvPr hidden="false" id="78" name="Shape 78"/>
          <p:cNvSpPr txBox="true"/>
          <p:nvPr isPhoto="false">
            <p:ph idx="1" type="subTitle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>
            <a:r>
              <a:rPr b="true" sz="3300">
                <a:solidFill>
                  <a:schemeClr val="tx1"/>
                </a:solidFill>
                <a:highlight>
                  <a:srgbClr val="FFE779"/>
                </a:highlight>
              </a:rPr>
              <a:t>-раздел языкознания, который изучает слова как части речи.</a:t>
            </a:r>
            <a:endParaRPr b="true" sz="3300">
              <a:solidFill>
                <a:schemeClr val="tx1"/>
              </a:solidFill>
              <a:highlight>
                <a:srgbClr val="FFE779"/>
              </a:highlight>
            </a:endParaRPr>
          </a:p>
        </p:txBody>
      </p:sp>
    </p:spTree>
  </p:cSld>
</p:sld>
</file>

<file path=ppt/slides/slide10.xml><?xml version="1.0" encoding="utf-8"?>
<p:sld xmlns:a="http://schemas.openxmlformats.org/drawingml/2006/main" xmlns:a15="http://schemas.microsoft.com/office/drawing/2012/main" xmlns:asvg="http://schemas.microsoft.com/office/drawing/2016/SVG/main" xmlns:c="http://schemas.openxmlformats.org/drawingml/2006/chart" xmlns:co="http://ncloudtech.com" xmlns:co-ooxml="http://ncloudtech.com/ooxml" xmlns:m="http://schemas.openxmlformats.org/officeDocument/2006/math" xmlns:mc="http://schemas.openxmlformats.org/markup-compatibility/2006" xmlns:o="urn:schemas-microsoft-com:office:office" xmlns:p="http://schemas.openxmlformats.org/presentationml/2006/main" xmlns:pic="http://schemas.openxmlformats.org/drawingml/2006/picture" xmlns:r="http://schemas.openxmlformats.org/officeDocument/2006/relationships" xmlns:s="http://schemas.openxmlformats.org/officeDocument/2006/sharedTypes" xmlns:sl="http://schemas.openxmlformats.org/schemaLibrary/2006/main" xmlns:v="urn:schemas-microsoft-com:vml" xmlns:w="http://schemas.openxmlformats.org/wordprocessingml/2006/main" xmlns:w10="urn:schemas-microsoft-com:office:word" xmlns:w14="http://schemas.microsoft.com/office/word/2010/wordml" xmlns:w15="http://schemas.microsoft.com/office/word/2012/wordml" xmlns:wp="http://schemas.openxmlformats.org/drawingml/2006/wordprocessingDrawing" xmlns:wpg="http://schemas.microsoft.com/office/word/2010/wordprocessingGroup" xmlns:wps="http://schemas.microsoft.com/office/word/2010/wordprocessingShape" xmlns:x="urn:schemas-microsoft-com:office:excel" xmlns:x12ac="http://schemas.microsoft.com/office/spreadsheetml/2011/1/ac" xmlns:x14="http://schemas.microsoft.com/office/spreadsheetml/2009/9/main" xmlns:xdr="http://schemas.openxmlformats.org/drawingml/2006/spreadsheetDrawing" xmlns:xm="http://schemas.microsoft.com/office/excel/2006/main" mc:Ignorable="co co-ooxml w14 x14 w15" show="true" showMasterSp="true">
  <p:cSld name="">
    <p:spTree>
      <p:nvGrpSpPr>
        <p:cNvPr hidden="false" id="103" name="GroupShape 103"/>
        <p:cNvGrpSpPr/>
        <p:nvPr isPhoto="false"/>
      </p:nvGrpSpPr>
      <p:grpSpPr>
        <a:xfrm flipH="false" flipV="false" rot="0">
          <a:off x="0" y="0"/>
          <a:ext cx="0" cy="0"/>
          <a:chOff x="0" y="0"/>
          <a:chExt cx="0" cy="0"/>
        </a:xfrm>
      </p:grpSpPr>
      <p:sp>
        <p:nvSpPr>
          <p:cNvPr hidden="false" id="104" name="Shape 104"/>
          <p:cNvSpPr txBox="true"/>
          <p:nvPr isPhoto="false">
            <p:ph idx="0" type="title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/>
        </p:txBody>
      </p:sp>
      <p:pic>
        <p:nvPicPr>
          <p:cNvPr hidden="false" id="106" name="Picture 106"/>
          <p:cNvPicPr preferRelativeResize="true"/>
          <p:nvPr isPhoto="false">
            <p:ph idx="1" type="body"/>
          </p:nvPr>
        </p:nvPicPr>
        <p:blipFill>
          <a:blip r:embed="rId1"/>
          <a:stretch/>
        </p:blipFill>
        <p:spPr>
          <a:xfrm flipH="false" flipV="false" rot="0">
            <a:off x="683568" y="692696"/>
            <a:ext cx="7052601" cy="5289451"/>
          </a:xfrm>
          <a:prstGeom prst="rect">
            <a:avLst/>
          </a:prstGeom>
        </p:spPr>
      </p:pic>
    </p:spTree>
  </p:cSld>
</p:sld>
</file>

<file path=ppt/slides/slide11.xml><?xml version="1.0" encoding="utf-8"?>
<p:sld xmlns:a="http://schemas.openxmlformats.org/drawingml/2006/main" xmlns:a15="http://schemas.microsoft.com/office/drawing/2012/main" xmlns:asvg="http://schemas.microsoft.com/office/drawing/2016/SVG/main" xmlns:c="http://schemas.openxmlformats.org/drawingml/2006/chart" xmlns:co="http://ncloudtech.com" xmlns:co-ooxml="http://ncloudtech.com/ooxml" xmlns:m="http://schemas.openxmlformats.org/officeDocument/2006/math" xmlns:mc="http://schemas.openxmlformats.org/markup-compatibility/2006" xmlns:o="urn:schemas-microsoft-com:office:office" xmlns:p="http://schemas.openxmlformats.org/presentationml/2006/main" xmlns:pic="http://schemas.openxmlformats.org/drawingml/2006/picture" xmlns:r="http://schemas.openxmlformats.org/officeDocument/2006/relationships" xmlns:s="http://schemas.openxmlformats.org/officeDocument/2006/sharedTypes" xmlns:sl="http://schemas.openxmlformats.org/schemaLibrary/2006/main" xmlns:v="urn:schemas-microsoft-com:vml" xmlns:w="http://schemas.openxmlformats.org/wordprocessingml/2006/main" xmlns:w10="urn:schemas-microsoft-com:office:word" xmlns:w14="http://schemas.microsoft.com/office/word/2010/wordml" xmlns:w15="http://schemas.microsoft.com/office/word/2012/wordml" xmlns:wp="http://schemas.openxmlformats.org/drawingml/2006/wordprocessingDrawing" xmlns:wpg="http://schemas.microsoft.com/office/word/2010/wordprocessingGroup" xmlns:wps="http://schemas.microsoft.com/office/word/2010/wordprocessingShape" xmlns:x="urn:schemas-microsoft-com:office:excel" xmlns:x12ac="http://schemas.microsoft.com/office/spreadsheetml/2011/1/ac" xmlns:x14="http://schemas.microsoft.com/office/spreadsheetml/2009/9/main" xmlns:xdr="http://schemas.openxmlformats.org/drawingml/2006/spreadsheetDrawing" xmlns:xm="http://schemas.microsoft.com/office/excel/2006/main" mc:Ignorable="co co-ooxml w14 x14 w15" show="true" showMasterSp="true">
  <p:cSld name="">
    <p:spTree>
      <p:nvGrpSpPr>
        <p:cNvPr hidden="false" id="107" name="GroupShape 107"/>
        <p:cNvGrpSpPr/>
        <p:nvPr isPhoto="false"/>
      </p:nvGrpSpPr>
      <p:grpSpPr>
        <a:xfrm flipH="false" flipV="false" rot="0">
          <a:off x="0" y="0"/>
          <a:ext cx="0" cy="0"/>
          <a:chOff x="0" y="0"/>
          <a:chExt cx="0" cy="0"/>
        </a:xfrm>
      </p:grpSpPr>
      <p:sp>
        <p:nvSpPr>
          <p:cNvPr hidden="false" id="108" name="Shape 108"/>
          <p:cNvSpPr txBox="true"/>
          <p:nvPr isPhoto="false">
            <p:ph idx="0" type="title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/>
        </p:txBody>
      </p:sp>
      <p:pic>
        <p:nvPicPr>
          <p:cNvPr hidden="false" id="110" name="Picture 110"/>
          <p:cNvPicPr preferRelativeResize="true"/>
          <p:nvPr isPhoto="false">
            <p:ph idx="1" type="body"/>
          </p:nvPr>
        </p:nvPicPr>
        <p:blipFill>
          <a:blip r:embed="rId1"/>
          <a:stretch/>
        </p:blipFill>
        <p:spPr>
          <a:xfrm flipH="false" flipV="false" rot="0">
            <a:off x="1002336" y="692696"/>
            <a:ext cx="7139328" cy="4926136"/>
          </a:xfrm>
          <a:prstGeom prst="rect">
            <a:avLst/>
          </a:prstGeom>
        </p:spPr>
      </p:pic>
    </p:spTree>
  </p:cSld>
</p:sld>
</file>

<file path=ppt/slides/slide12.xml><?xml version="1.0" encoding="utf-8"?>
<p:sld xmlns:a="http://schemas.openxmlformats.org/drawingml/2006/main" xmlns:a15="http://schemas.microsoft.com/office/drawing/2012/main" xmlns:asvg="http://schemas.microsoft.com/office/drawing/2016/SVG/main" xmlns:c="http://schemas.openxmlformats.org/drawingml/2006/chart" xmlns:co="http://ncloudtech.com" xmlns:co-ooxml="http://ncloudtech.com/ooxml" xmlns:m="http://schemas.openxmlformats.org/officeDocument/2006/math" xmlns:mc="http://schemas.openxmlformats.org/markup-compatibility/2006" xmlns:o="urn:schemas-microsoft-com:office:office" xmlns:p="http://schemas.openxmlformats.org/presentationml/2006/main" xmlns:pic="http://schemas.openxmlformats.org/drawingml/2006/picture" xmlns:r="http://schemas.openxmlformats.org/officeDocument/2006/relationships" xmlns:s="http://schemas.openxmlformats.org/officeDocument/2006/sharedTypes" xmlns:sl="http://schemas.openxmlformats.org/schemaLibrary/2006/main" xmlns:v="urn:schemas-microsoft-com:vml" xmlns:w="http://schemas.openxmlformats.org/wordprocessingml/2006/main" xmlns:w10="urn:schemas-microsoft-com:office:word" xmlns:w14="http://schemas.microsoft.com/office/word/2010/wordml" xmlns:w15="http://schemas.microsoft.com/office/word/2012/wordml" xmlns:wp="http://schemas.openxmlformats.org/drawingml/2006/wordprocessingDrawing" xmlns:wpg="http://schemas.microsoft.com/office/word/2010/wordprocessingGroup" xmlns:wps="http://schemas.microsoft.com/office/word/2010/wordprocessingShape" xmlns:x="urn:schemas-microsoft-com:office:excel" xmlns:x12ac="http://schemas.microsoft.com/office/spreadsheetml/2011/1/ac" xmlns:x14="http://schemas.microsoft.com/office/spreadsheetml/2009/9/main" xmlns:xdr="http://schemas.openxmlformats.org/drawingml/2006/spreadsheetDrawing" xmlns:xm="http://schemas.microsoft.com/office/excel/2006/main" mc:Ignorable="co co-ooxml w14 x14 w15" show="true" showMasterSp="true">
  <p:cSld name="">
    <p:spTree>
      <p:nvGrpSpPr>
        <p:cNvPr hidden="false" id="111" name="GroupShape 111"/>
        <p:cNvGrpSpPr/>
        <p:nvPr isPhoto="false"/>
      </p:nvGrpSpPr>
      <p:grpSpPr>
        <a:xfrm flipH="false" flipV="false" rot="0">
          <a:off x="0" y="0"/>
          <a:ext cx="0" cy="0"/>
          <a:chOff x="0" y="0"/>
          <a:chExt cx="0" cy="0"/>
        </a:xfrm>
      </p:grpSpPr>
      <p:sp>
        <p:nvSpPr>
          <p:cNvPr hidden="false" id="112" name="Shape 112"/>
          <p:cNvSpPr txBox="true"/>
          <p:nvPr isPhoto="false">
            <p:ph idx="0" type="title"/>
          </p:nvPr>
        </p:nvSpPr>
        <p:spPr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/>
          <a:lstStyle>
            <a:defPPr/>
            <a:lvl1pPr lvl="0"/>
          </a:lstStyle>
          <a:p>
            <a:r>
              <a:t>Задание</a:t>
            </a:r>
          </a:p>
        </p:txBody>
      </p:sp>
      <p:sp>
        <p:nvSpPr>
          <p:cNvPr hidden="false" id="113" name="Shape 113"/>
          <p:cNvSpPr txBox="true"/>
          <p:nvPr isPhoto="false">
            <p:ph idx="1" type="body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>
            <a:r>
              <a:t>Придумать небольшой связный текст, в котором будет 10 имен собственных.</a:t>
            </a:r>
          </a:p>
        </p:txBody>
      </p:sp>
    </p:spTree>
  </p:cSld>
</p:sld>
</file>

<file path=ppt/slides/slide13.xml><?xml version="1.0" encoding="utf-8"?>
<p:sld xmlns:a="http://schemas.openxmlformats.org/drawingml/2006/main" xmlns:a15="http://schemas.microsoft.com/office/drawing/2012/main" xmlns:asvg="http://schemas.microsoft.com/office/drawing/2016/SVG/main" xmlns:c="http://schemas.openxmlformats.org/drawingml/2006/chart" xmlns:co="http://ncloudtech.com" xmlns:co-ooxml="http://ncloudtech.com/ooxml" xmlns:m="http://schemas.openxmlformats.org/officeDocument/2006/math" xmlns:mc="http://schemas.openxmlformats.org/markup-compatibility/2006" xmlns:o="urn:schemas-microsoft-com:office:office" xmlns:p="http://schemas.openxmlformats.org/presentationml/2006/main" xmlns:pic="http://schemas.openxmlformats.org/drawingml/2006/picture" xmlns:r="http://schemas.openxmlformats.org/officeDocument/2006/relationships" xmlns:s="http://schemas.openxmlformats.org/officeDocument/2006/sharedTypes" xmlns:sl="http://schemas.openxmlformats.org/schemaLibrary/2006/main" xmlns:v="urn:schemas-microsoft-com:vml" xmlns:w="http://schemas.openxmlformats.org/wordprocessingml/2006/main" xmlns:w10="urn:schemas-microsoft-com:office:word" xmlns:w14="http://schemas.microsoft.com/office/word/2010/wordml" xmlns:w15="http://schemas.microsoft.com/office/word/2012/wordml" xmlns:wp="http://schemas.openxmlformats.org/drawingml/2006/wordprocessingDrawing" xmlns:wpg="http://schemas.microsoft.com/office/word/2010/wordprocessingGroup" xmlns:wps="http://schemas.microsoft.com/office/word/2010/wordprocessingShape" xmlns:x="urn:schemas-microsoft-com:office:excel" xmlns:x12ac="http://schemas.microsoft.com/office/spreadsheetml/2011/1/ac" xmlns:x14="http://schemas.microsoft.com/office/spreadsheetml/2009/9/main" xmlns:xdr="http://schemas.openxmlformats.org/drawingml/2006/spreadsheetDrawing" xmlns:xm="http://schemas.microsoft.com/office/excel/2006/main" mc:Ignorable="co co-ooxml w14 x14 w15" show="true" showMasterSp="true">
  <p:cSld name="">
    <p:spTree>
      <p:nvGrpSpPr>
        <p:cNvPr hidden="false" id="114" name="GroupShape 114"/>
        <p:cNvGrpSpPr/>
        <p:nvPr isPhoto="false"/>
      </p:nvGrpSpPr>
      <p:grpSpPr>
        <a:xfrm flipH="false" flipV="false" rot="0">
          <a:off x="0" y="0"/>
          <a:ext cx="0" cy="0"/>
          <a:chOff x="0" y="0"/>
          <a:chExt cx="0" cy="0"/>
        </a:xfrm>
      </p:grpSpPr>
      <p:sp>
        <p:nvSpPr>
          <p:cNvPr hidden="false" id="115" name="Shape 115"/>
          <p:cNvSpPr txBox="true"/>
          <p:nvPr isPhoto="false">
            <p:ph idx="0" type="title"/>
          </p:nvPr>
        </p:nvSpPr>
        <p:spPr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/>
          <a:lstStyle>
            <a:defPPr/>
            <a:lvl1pPr lvl="0"/>
          </a:lstStyle>
          <a:p>
            <a:r>
              <a:t>Разряды существительных</a:t>
            </a:r>
          </a:p>
        </p:txBody>
      </p:sp>
      <p:pic>
        <p:nvPicPr>
          <p:cNvPr hidden="false" id="117" name="Picture 117"/>
          <p:cNvPicPr preferRelativeResize="true"/>
          <p:nvPr isPhoto="false">
            <p:ph idx="1" type="body"/>
          </p:nvPr>
        </p:nvPicPr>
        <p:blipFill>
          <a:blip r:embed="rId1"/>
          <a:srcRect b="-16143" l="0" r="0" t="65231"/>
          <a:stretch/>
        </p:blipFill>
        <p:spPr>
          <a:xfrm flipH="false" flipV="false" rot="0">
            <a:off x="53331" y="1916832"/>
            <a:ext cx="9090668" cy="3540325"/>
          </a:xfrm>
          <a:prstGeom prst="rect">
            <a:avLst/>
          </a:prstGeom>
        </p:spPr>
      </p:pic>
    </p:spTree>
  </p:cSld>
</p:sld>
</file>

<file path=ppt/slides/slide14.xml><?xml version="1.0" encoding="utf-8"?>
<p:sld xmlns:a="http://schemas.openxmlformats.org/drawingml/2006/main" xmlns:a15="http://schemas.microsoft.com/office/drawing/2012/main" xmlns:asvg="http://schemas.microsoft.com/office/drawing/2016/SVG/main" xmlns:c="http://schemas.openxmlformats.org/drawingml/2006/chart" xmlns:co="http://ncloudtech.com" xmlns:co-ooxml="http://ncloudtech.com/ooxml" xmlns:m="http://schemas.openxmlformats.org/officeDocument/2006/math" xmlns:mc="http://schemas.openxmlformats.org/markup-compatibility/2006" xmlns:o="urn:schemas-microsoft-com:office:office" xmlns:p="http://schemas.openxmlformats.org/presentationml/2006/main" xmlns:pic="http://schemas.openxmlformats.org/drawingml/2006/picture" xmlns:r="http://schemas.openxmlformats.org/officeDocument/2006/relationships" xmlns:s="http://schemas.openxmlformats.org/officeDocument/2006/sharedTypes" xmlns:sl="http://schemas.openxmlformats.org/schemaLibrary/2006/main" xmlns:v="urn:schemas-microsoft-com:vml" xmlns:w="http://schemas.openxmlformats.org/wordprocessingml/2006/main" xmlns:w10="urn:schemas-microsoft-com:office:word" xmlns:w14="http://schemas.microsoft.com/office/word/2010/wordml" xmlns:w15="http://schemas.microsoft.com/office/word/2012/wordml" xmlns:wp="http://schemas.openxmlformats.org/drawingml/2006/wordprocessingDrawing" xmlns:wpg="http://schemas.microsoft.com/office/word/2010/wordprocessingGroup" xmlns:wps="http://schemas.microsoft.com/office/word/2010/wordprocessingShape" xmlns:x="urn:schemas-microsoft-com:office:excel" xmlns:x12ac="http://schemas.microsoft.com/office/spreadsheetml/2011/1/ac" xmlns:x14="http://schemas.microsoft.com/office/spreadsheetml/2009/9/main" xmlns:xdr="http://schemas.openxmlformats.org/drawingml/2006/spreadsheetDrawing" xmlns:xm="http://schemas.microsoft.com/office/excel/2006/main" mc:Ignorable="co co-ooxml w14 x14 w15" show="true" showMasterSp="true">
  <p:cSld name="">
    <p:spTree>
      <p:nvGrpSpPr>
        <p:cNvPr hidden="false" id="118" name="GroupShape 118"/>
        <p:cNvGrpSpPr/>
        <p:nvPr isPhoto="false"/>
      </p:nvGrpSpPr>
      <p:grpSpPr>
        <a:xfrm flipH="false" flipV="false" rot="0">
          <a:off x="0" y="0"/>
          <a:ext cx="0" cy="0"/>
          <a:chOff x="0" y="0"/>
          <a:chExt cx="0" cy="0"/>
        </a:xfrm>
      </p:grpSpPr>
      <p:pic>
        <p:nvPicPr>
          <p:cNvPr hidden="false" id="120" name="Picture 120"/>
          <p:cNvPicPr preferRelativeResize="true"/>
          <p:nvPr isPhoto="false">
            <p:ph idx="1" type="body"/>
          </p:nvPr>
        </p:nvPicPr>
        <p:blipFill>
          <a:blip r:embed="rId1"/>
          <a:stretch/>
        </p:blipFill>
        <p:spPr>
          <a:xfrm flipH="false" flipV="false" rot="0">
            <a:off x="2627784" y="332656"/>
            <a:ext cx="3701028" cy="6192687"/>
          </a:xfrm>
          <a:prstGeom prst="rect">
            <a:avLst/>
          </a:prstGeom>
        </p:spPr>
      </p:pic>
    </p:spTree>
  </p:cSld>
</p:sld>
</file>

<file path=ppt/slides/slide15.xml><?xml version="1.0" encoding="utf-8"?>
<p:sld xmlns:a="http://schemas.openxmlformats.org/drawingml/2006/main" xmlns:a15="http://schemas.microsoft.com/office/drawing/2012/main" xmlns:asvg="http://schemas.microsoft.com/office/drawing/2016/SVG/main" xmlns:c="http://schemas.openxmlformats.org/drawingml/2006/chart" xmlns:co="http://ncloudtech.com" xmlns:co-ooxml="http://ncloudtech.com/ooxml" xmlns:m="http://schemas.openxmlformats.org/officeDocument/2006/math" xmlns:mc="http://schemas.openxmlformats.org/markup-compatibility/2006" xmlns:o="urn:schemas-microsoft-com:office:office" xmlns:p="http://schemas.openxmlformats.org/presentationml/2006/main" xmlns:pic="http://schemas.openxmlformats.org/drawingml/2006/picture" xmlns:r="http://schemas.openxmlformats.org/officeDocument/2006/relationships" xmlns:s="http://schemas.openxmlformats.org/officeDocument/2006/sharedTypes" xmlns:sl="http://schemas.openxmlformats.org/schemaLibrary/2006/main" xmlns:v="urn:schemas-microsoft-com:vml" xmlns:w="http://schemas.openxmlformats.org/wordprocessingml/2006/main" xmlns:w10="urn:schemas-microsoft-com:office:word" xmlns:w14="http://schemas.microsoft.com/office/word/2010/wordml" xmlns:w15="http://schemas.microsoft.com/office/word/2012/wordml" xmlns:wp="http://schemas.openxmlformats.org/drawingml/2006/wordprocessingDrawing" xmlns:wpg="http://schemas.microsoft.com/office/word/2010/wordprocessingGroup" xmlns:wps="http://schemas.microsoft.com/office/word/2010/wordprocessingShape" xmlns:x="urn:schemas-microsoft-com:office:excel" xmlns:x12ac="http://schemas.microsoft.com/office/spreadsheetml/2011/1/ac" xmlns:x14="http://schemas.microsoft.com/office/spreadsheetml/2009/9/main" xmlns:xdr="http://schemas.openxmlformats.org/drawingml/2006/spreadsheetDrawing" xmlns:xm="http://schemas.microsoft.com/office/excel/2006/main" mc:Ignorable="co co-ooxml w14 x14 w15" show="true" showMasterSp="true">
  <p:cSld name="">
    <p:spTree>
      <p:nvGrpSpPr>
        <p:cNvPr hidden="false" id="121" name="GroupShape 121"/>
        <p:cNvGrpSpPr/>
        <p:nvPr isPhoto="false"/>
      </p:nvGrpSpPr>
      <p:grpSpPr>
        <a:xfrm flipH="false" flipV="false" rot="0">
          <a:off x="0" y="0"/>
          <a:ext cx="0" cy="0"/>
          <a:chOff x="0" y="0"/>
          <a:chExt cx="0" cy="0"/>
        </a:xfrm>
      </p:grpSpPr>
      <p:sp>
        <p:nvSpPr>
          <p:cNvPr hidden="false" id="122" name="Shape 122"/>
          <p:cNvSpPr txBox="true"/>
          <p:nvPr isPhoto="false">
            <p:ph idx="0" type="title"/>
          </p:nvPr>
        </p:nvSpPr>
        <p:spPr>
          <a:xfrm flipH="false" flipV="false" rot="0">
            <a:off x="416562" y="509895"/>
            <a:ext cx="8229600" cy="2063534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>
            <a:noAutofit/>
          </a:bodyPr>
          <a:lstStyle>
            <a:defPPr/>
            <a:lvl1pPr lvl="0"/>
          </a:lstStyle>
          <a:p>
            <a:pPr algn="l"/>
            <a:r>
              <a:rPr b="true" sz="2800"/>
              <a:t>Склонение</a:t>
            </a:r>
            <a:r>
              <a:rPr sz="2800"/>
              <a:t> — это изменение слов по падежам, числам и родам.</a:t>
            </a:r>
            <a:br>
              <a:rPr sz="2800"/>
            </a:br>
            <a:r>
              <a:rPr b="true" sz="2800"/>
              <a:t>Просклонять</a:t>
            </a:r>
            <a:r>
              <a:rPr sz="2800"/>
              <a:t> слово — значит изменить его по падежам.</a:t>
            </a:r>
          </a:p>
        </p:txBody>
      </p:sp>
      <p:pic>
        <p:nvPicPr>
          <p:cNvPr hidden="false" id="124" name="Picture 124"/>
          <p:cNvPicPr preferRelativeResize="true"/>
          <p:nvPr isPhoto="false">
            <p:ph idx="1" type="body"/>
          </p:nvPr>
        </p:nvPicPr>
        <p:blipFill>
          <a:blip r:embed="rId1"/>
          <a:stretch/>
        </p:blipFill>
        <p:spPr>
          <a:xfrm flipH="false" flipV="false" rot="0">
            <a:off x="971600" y="3212976"/>
            <a:ext cx="7200801" cy="2339346"/>
          </a:xfrm>
          <a:prstGeom prst="rect">
            <a:avLst/>
          </a:prstGeom>
        </p:spPr>
      </p:pic>
    </p:spTree>
  </p:cSld>
</p:sld>
</file>

<file path=ppt/slides/slide16.xml><?xml version="1.0" encoding="utf-8"?>
<p:sld xmlns:a="http://schemas.openxmlformats.org/drawingml/2006/main" xmlns:a15="http://schemas.microsoft.com/office/drawing/2012/main" xmlns:asvg="http://schemas.microsoft.com/office/drawing/2016/SVG/main" xmlns:c="http://schemas.openxmlformats.org/drawingml/2006/chart" xmlns:co="http://ncloudtech.com" xmlns:co-ooxml="http://ncloudtech.com/ooxml" xmlns:m="http://schemas.openxmlformats.org/officeDocument/2006/math" xmlns:mc="http://schemas.openxmlformats.org/markup-compatibility/2006" xmlns:o="urn:schemas-microsoft-com:office:office" xmlns:p="http://schemas.openxmlformats.org/presentationml/2006/main" xmlns:pic="http://schemas.openxmlformats.org/drawingml/2006/picture" xmlns:r="http://schemas.openxmlformats.org/officeDocument/2006/relationships" xmlns:s="http://schemas.openxmlformats.org/officeDocument/2006/sharedTypes" xmlns:sl="http://schemas.openxmlformats.org/schemaLibrary/2006/main" xmlns:v="urn:schemas-microsoft-com:vml" xmlns:w="http://schemas.openxmlformats.org/wordprocessingml/2006/main" xmlns:w10="urn:schemas-microsoft-com:office:word" xmlns:w14="http://schemas.microsoft.com/office/word/2010/wordml" xmlns:w15="http://schemas.microsoft.com/office/word/2012/wordml" xmlns:wp="http://schemas.openxmlformats.org/drawingml/2006/wordprocessingDrawing" xmlns:wpg="http://schemas.microsoft.com/office/word/2010/wordprocessingGroup" xmlns:wps="http://schemas.microsoft.com/office/word/2010/wordprocessingShape" xmlns:x="urn:schemas-microsoft-com:office:excel" xmlns:x12ac="http://schemas.microsoft.com/office/spreadsheetml/2011/1/ac" xmlns:x14="http://schemas.microsoft.com/office/spreadsheetml/2009/9/main" xmlns:xdr="http://schemas.openxmlformats.org/drawingml/2006/spreadsheetDrawing" xmlns:xm="http://schemas.microsoft.com/office/excel/2006/main" mc:Ignorable="co co-ooxml w14 x14 w15" show="true" showMasterSp="true">
  <p:cSld name="">
    <p:spTree>
      <p:nvGrpSpPr>
        <p:cNvPr hidden="false" id="125" name="GroupShape 125"/>
        <p:cNvGrpSpPr/>
        <p:nvPr isPhoto="false"/>
      </p:nvGrpSpPr>
      <p:grpSpPr>
        <a:xfrm flipH="false" flipV="false" rot="0">
          <a:off x="0" y="0"/>
          <a:ext cx="0" cy="0"/>
          <a:chOff x="0" y="0"/>
          <a:chExt cx="0" cy="0"/>
        </a:xfrm>
      </p:grpSpPr>
      <p:sp>
        <p:nvSpPr>
          <p:cNvPr hidden="false" id="126" name="Shape 126"/>
          <p:cNvSpPr txBox="true"/>
          <p:nvPr isPhoto="false">
            <p:ph idx="0" type="title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/>
        </p:txBody>
      </p:sp>
      <p:pic>
        <p:nvPicPr>
          <p:cNvPr hidden="false" id="128" name="Picture 128"/>
          <p:cNvPicPr preferRelativeResize="true"/>
          <p:nvPr isPhoto="false">
            <p:ph idx="1" type="body"/>
          </p:nvPr>
        </p:nvPicPr>
        <p:blipFill>
          <a:blip r:embed="rId1"/>
          <a:stretch/>
        </p:blipFill>
        <p:spPr>
          <a:xfrm flipH="false" flipV="false" rot="0">
            <a:off x="755576" y="309402"/>
            <a:ext cx="7350204" cy="5505475"/>
          </a:xfrm>
          <a:prstGeom prst="rect">
            <a:avLst/>
          </a:prstGeom>
        </p:spPr>
      </p:pic>
    </p:spTree>
  </p:cSld>
</p:sld>
</file>

<file path=ppt/slides/slide17.xml><?xml version="1.0" encoding="utf-8"?>
<p:sld xmlns:a="http://schemas.openxmlformats.org/drawingml/2006/main" xmlns:a15="http://schemas.microsoft.com/office/drawing/2012/main" xmlns:asvg="http://schemas.microsoft.com/office/drawing/2016/SVG/main" xmlns:c="http://schemas.openxmlformats.org/drawingml/2006/chart" xmlns:co="http://ncloudtech.com" xmlns:co-ooxml="http://ncloudtech.com/ooxml" xmlns:m="http://schemas.openxmlformats.org/officeDocument/2006/math" xmlns:mc="http://schemas.openxmlformats.org/markup-compatibility/2006" xmlns:o="urn:schemas-microsoft-com:office:office" xmlns:p="http://schemas.openxmlformats.org/presentationml/2006/main" xmlns:pic="http://schemas.openxmlformats.org/drawingml/2006/picture" xmlns:r="http://schemas.openxmlformats.org/officeDocument/2006/relationships" xmlns:s="http://schemas.openxmlformats.org/officeDocument/2006/sharedTypes" xmlns:sl="http://schemas.openxmlformats.org/schemaLibrary/2006/main" xmlns:v="urn:schemas-microsoft-com:vml" xmlns:w="http://schemas.openxmlformats.org/wordprocessingml/2006/main" xmlns:w10="urn:schemas-microsoft-com:office:word" xmlns:w14="http://schemas.microsoft.com/office/word/2010/wordml" xmlns:w15="http://schemas.microsoft.com/office/word/2012/wordml" xmlns:wp="http://schemas.openxmlformats.org/drawingml/2006/wordprocessingDrawing" xmlns:wpg="http://schemas.microsoft.com/office/word/2010/wordprocessingGroup" xmlns:wps="http://schemas.microsoft.com/office/word/2010/wordprocessingShape" xmlns:x="urn:schemas-microsoft-com:office:excel" xmlns:x12ac="http://schemas.microsoft.com/office/spreadsheetml/2011/1/ac" xmlns:x14="http://schemas.microsoft.com/office/spreadsheetml/2009/9/main" xmlns:xdr="http://schemas.openxmlformats.org/drawingml/2006/spreadsheetDrawing" xmlns:xm="http://schemas.microsoft.com/office/excel/2006/main" mc:Ignorable="co co-ooxml w14 x14 w15" show="true" showMasterSp="true">
  <p:cSld name="">
    <p:spTree>
      <p:nvGrpSpPr>
        <p:cNvPr hidden="false" id="129" name="GroupShape 129"/>
        <p:cNvGrpSpPr/>
        <p:nvPr isPhoto="false"/>
      </p:nvGrpSpPr>
      <p:grpSpPr>
        <a:xfrm flipH="false" flipV="false" rot="0">
          <a:off x="0" y="0"/>
          <a:ext cx="0" cy="0"/>
          <a:chOff x="0" y="0"/>
          <a:chExt cx="0" cy="0"/>
        </a:xfrm>
      </p:grpSpPr>
      <p:sp>
        <p:nvSpPr>
          <p:cNvPr hidden="false" id="130" name="Shape 130"/>
          <p:cNvSpPr txBox="true"/>
          <p:nvPr isPhoto="false">
            <p:ph idx="0" type="title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/>
        </p:txBody>
      </p:sp>
      <p:pic>
        <p:nvPicPr>
          <p:cNvPr hidden="false" id="132" name="Picture 132"/>
          <p:cNvPicPr preferRelativeResize="true"/>
          <p:nvPr isPhoto="false">
            <p:ph idx="1" type="body"/>
          </p:nvPr>
        </p:nvPicPr>
        <p:blipFill>
          <a:blip r:embed="rId1"/>
          <a:srcRect b="5906" l="0" r="0" t="0"/>
          <a:stretch/>
        </p:blipFill>
        <p:spPr>
          <a:xfrm flipH="false" flipV="false" rot="0">
            <a:off x="689542" y="548680"/>
            <a:ext cx="7764915" cy="5472607"/>
          </a:xfrm>
          <a:prstGeom prst="rect">
            <a:avLst/>
          </a:prstGeom>
        </p:spPr>
      </p:pic>
    </p:spTree>
  </p:cSld>
</p:sld>
</file>

<file path=ppt/slides/slide18.xml><?xml version="1.0" encoding="utf-8"?>
<p:sld xmlns:a="http://schemas.openxmlformats.org/drawingml/2006/main" xmlns:a15="http://schemas.microsoft.com/office/drawing/2012/main" xmlns:asvg="http://schemas.microsoft.com/office/drawing/2016/SVG/main" xmlns:c="http://schemas.openxmlformats.org/drawingml/2006/chart" xmlns:co="http://ncloudtech.com" xmlns:co-ooxml="http://ncloudtech.com/ooxml" xmlns:m="http://schemas.openxmlformats.org/officeDocument/2006/math" xmlns:mc="http://schemas.openxmlformats.org/markup-compatibility/2006" xmlns:o="urn:schemas-microsoft-com:office:office" xmlns:p="http://schemas.openxmlformats.org/presentationml/2006/main" xmlns:pic="http://schemas.openxmlformats.org/drawingml/2006/picture" xmlns:r="http://schemas.openxmlformats.org/officeDocument/2006/relationships" xmlns:s="http://schemas.openxmlformats.org/officeDocument/2006/sharedTypes" xmlns:sl="http://schemas.openxmlformats.org/schemaLibrary/2006/main" xmlns:v="urn:schemas-microsoft-com:vml" xmlns:w="http://schemas.openxmlformats.org/wordprocessingml/2006/main" xmlns:w10="urn:schemas-microsoft-com:office:word" xmlns:w14="http://schemas.microsoft.com/office/word/2010/wordml" xmlns:w15="http://schemas.microsoft.com/office/word/2012/wordml" xmlns:wp="http://schemas.openxmlformats.org/drawingml/2006/wordprocessingDrawing" xmlns:wpg="http://schemas.microsoft.com/office/word/2010/wordprocessingGroup" xmlns:wps="http://schemas.microsoft.com/office/word/2010/wordprocessingShape" xmlns:x="urn:schemas-microsoft-com:office:excel" xmlns:x12ac="http://schemas.microsoft.com/office/spreadsheetml/2011/1/ac" xmlns:x14="http://schemas.microsoft.com/office/spreadsheetml/2009/9/main" xmlns:xdr="http://schemas.openxmlformats.org/drawingml/2006/spreadsheetDrawing" xmlns:xm="http://schemas.microsoft.com/office/excel/2006/main" mc:Ignorable="co co-ooxml w14 x14 w15" show="true" showMasterSp="true">
  <p:cSld name="">
    <p:spTree>
      <p:nvGrpSpPr>
        <p:cNvPr hidden="false" id="133" name="GroupShape 133"/>
        <p:cNvGrpSpPr/>
        <p:nvPr isPhoto="false"/>
      </p:nvGrpSpPr>
      <p:grpSpPr>
        <a:xfrm flipH="false" flipV="false" rot="0">
          <a:off x="0" y="0"/>
          <a:ext cx="0" cy="0"/>
          <a:chOff x="0" y="0"/>
          <a:chExt cx="0" cy="0"/>
        </a:xfrm>
      </p:grpSpPr>
      <p:sp>
        <p:nvSpPr>
          <p:cNvPr hidden="false" id="134" name="Shape 134"/>
          <p:cNvSpPr txBox="true"/>
          <p:nvPr isPhoto="false">
            <p:ph idx="0" type="title"/>
          </p:nvPr>
        </p:nvSpPr>
        <p:spPr>
          <a:xfrm flipH="false" flipV="false" rot="0">
            <a:off x="457200" y="-99392"/>
            <a:ext cx="8229600" cy="151703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/>
          <a:lstStyle>
            <a:defPPr/>
            <a:lvl1pPr lvl="0"/>
          </a:lstStyle>
          <a:p>
            <a:r>
              <a:t>Задание</a:t>
            </a:r>
          </a:p>
        </p:txBody>
      </p:sp>
      <p:sp>
        <p:nvSpPr>
          <p:cNvPr hidden="false" id="135" name="Shape 135"/>
          <p:cNvSpPr txBox="true"/>
          <p:nvPr isPhoto="false">
            <p:ph idx="1" type="body"/>
          </p:nvPr>
        </p:nvSpPr>
        <p:spPr>
          <a:xfrm flipH="false" flipV="false" rot="0">
            <a:off x="395536" y="1491056"/>
            <a:ext cx="8640960" cy="4635106"/>
          </a:xfrm>
          <a:prstGeom prst="rect">
            <a:avLst/>
          </a:prstGeom>
        </p:spPr>
        <p:txBody>
          <a:bodyPr>
            <a:noAutofit/>
          </a:bodyPr>
          <a:lstStyle>
            <a:defPPr/>
            <a:lvl1pPr lvl="0"/>
          </a:lstStyle>
          <a:p>
            <a:r>
              <a:rPr sz="1800">
                <a:solidFill>
                  <a:schemeClr val="accent2"/>
                </a:solidFill>
              </a:rPr>
              <a:t>1. </a:t>
            </a:r>
            <a:r>
              <a:rPr sz="1800">
                <a:solidFill>
                  <a:schemeClr val="accent2"/>
                </a:solidFill>
              </a:rPr>
              <a:t>Записать </a:t>
            </a:r>
            <a:r>
              <a:rPr sz="1800">
                <a:solidFill>
                  <a:schemeClr val="accent2"/>
                </a:solidFill>
              </a:rPr>
              <a:t>словосочетания с данными существительными. </a:t>
            </a:r>
            <a:endParaRPr sz="1800">
              <a:solidFill>
                <a:schemeClr val="accent2"/>
              </a:solidFill>
            </a:endParaRPr>
          </a:p>
          <a:p>
            <a:r>
              <a:rPr sz="1800"/>
              <a:t>Обозначить </a:t>
            </a:r>
            <a:r>
              <a:rPr sz="1800"/>
              <a:t>склонение и падеж существительных.</a:t>
            </a:r>
            <a:endParaRPr sz="1800"/>
          </a:p>
          <a:p>
            <a:endParaRPr sz="1800"/>
          </a:p>
          <a:p>
            <a:r>
              <a:rPr b="true" sz="1800"/>
              <a:t>Привет</a:t>
            </a:r>
            <a:r>
              <a:rPr sz="1800"/>
              <a:t> (кому?) (</a:t>
            </a:r>
            <a:r>
              <a:rPr sz="1800"/>
              <a:t>брат,сестра</a:t>
            </a:r>
            <a:r>
              <a:rPr sz="1800"/>
              <a:t>)____________________________________________________________</a:t>
            </a:r>
            <a:endParaRPr sz="1800"/>
          </a:p>
          <a:p>
            <a:r>
              <a:rPr b="true" sz="1800"/>
              <a:t>Радовался</a:t>
            </a:r>
            <a:r>
              <a:rPr sz="1800"/>
              <a:t> (чему?) </a:t>
            </a:r>
            <a:r>
              <a:rPr sz="1800"/>
              <a:t>(</a:t>
            </a:r>
            <a:r>
              <a:rPr sz="1800"/>
              <a:t>весна,праздник</a:t>
            </a:r>
            <a:r>
              <a:rPr sz="1800"/>
              <a:t>)_______________________________________________________</a:t>
            </a:r>
            <a:endParaRPr sz="1800"/>
          </a:p>
          <a:p>
            <a:r>
              <a:rPr b="true" sz="1800"/>
              <a:t>Писать</a:t>
            </a:r>
            <a:r>
              <a:rPr sz="1800"/>
              <a:t> (чем?) (</a:t>
            </a:r>
            <a:r>
              <a:rPr sz="1800"/>
              <a:t>перо,мел</a:t>
            </a:r>
            <a:r>
              <a:rPr sz="1800"/>
              <a:t>)______________________________________________________________</a:t>
            </a:r>
            <a:endParaRPr sz="1800"/>
          </a:p>
          <a:p>
            <a:r>
              <a:rPr b="true" sz="1800"/>
              <a:t>Рассказывать</a:t>
            </a:r>
            <a:r>
              <a:rPr sz="1800"/>
              <a:t> (о ком?) (</a:t>
            </a:r>
            <a:r>
              <a:rPr sz="1800"/>
              <a:t>лиса,сова,ёж</a:t>
            </a:r>
            <a:r>
              <a:rPr sz="1800"/>
              <a:t>)________________________________________________________</a:t>
            </a:r>
            <a:endParaRPr sz="1800"/>
          </a:p>
          <a:p>
            <a:r>
              <a:rPr b="true" sz="1800"/>
              <a:t>Урожай</a:t>
            </a:r>
            <a:r>
              <a:rPr sz="1800"/>
              <a:t> (чего?) (</a:t>
            </a:r>
            <a:r>
              <a:rPr sz="1800"/>
              <a:t>овёс,пшеница</a:t>
            </a:r>
            <a:r>
              <a:rPr sz="1800"/>
              <a:t>)_______________________________________</a:t>
            </a:r>
            <a:r>
              <a:rPr sz="1800"/>
              <a:t>__________________</a:t>
            </a:r>
            <a:endParaRPr sz="1800"/>
          </a:p>
          <a:p>
            <a:r>
              <a:rPr b="true" sz="1800"/>
              <a:t>Рассказ</a:t>
            </a:r>
            <a:r>
              <a:rPr sz="1800"/>
              <a:t> (кого?) (</a:t>
            </a:r>
            <a:r>
              <a:rPr sz="1800"/>
              <a:t>ветеран,гость</a:t>
            </a:r>
            <a:r>
              <a:rPr sz="1800"/>
              <a:t>)__________________________________________________________</a:t>
            </a:r>
            <a:endParaRPr sz="1800"/>
          </a:p>
        </p:txBody>
      </p:sp>
    </p:spTree>
  </p:cSld>
</p:sld>
</file>

<file path=ppt/slides/slide19.xml><?xml version="1.0" encoding="utf-8"?>
<p:sld xmlns:a="http://schemas.openxmlformats.org/drawingml/2006/main" xmlns:a15="http://schemas.microsoft.com/office/drawing/2012/main" xmlns:asvg="http://schemas.microsoft.com/office/drawing/2016/SVG/main" xmlns:c="http://schemas.openxmlformats.org/drawingml/2006/chart" xmlns:co="http://ncloudtech.com" xmlns:co-ooxml="http://ncloudtech.com/ooxml" xmlns:m="http://schemas.openxmlformats.org/officeDocument/2006/math" xmlns:mc="http://schemas.openxmlformats.org/markup-compatibility/2006" xmlns:o="urn:schemas-microsoft-com:office:office" xmlns:p="http://schemas.openxmlformats.org/presentationml/2006/main" xmlns:pic="http://schemas.openxmlformats.org/drawingml/2006/picture" xmlns:r="http://schemas.openxmlformats.org/officeDocument/2006/relationships" xmlns:s="http://schemas.openxmlformats.org/officeDocument/2006/sharedTypes" xmlns:sl="http://schemas.openxmlformats.org/schemaLibrary/2006/main" xmlns:v="urn:schemas-microsoft-com:vml" xmlns:w="http://schemas.openxmlformats.org/wordprocessingml/2006/main" xmlns:w10="urn:schemas-microsoft-com:office:word" xmlns:w14="http://schemas.microsoft.com/office/word/2010/wordml" xmlns:w15="http://schemas.microsoft.com/office/word/2012/wordml" xmlns:wp="http://schemas.openxmlformats.org/drawingml/2006/wordprocessingDrawing" xmlns:wpg="http://schemas.microsoft.com/office/word/2010/wordprocessingGroup" xmlns:wps="http://schemas.microsoft.com/office/word/2010/wordprocessingShape" xmlns:x="urn:schemas-microsoft-com:office:excel" xmlns:x12ac="http://schemas.microsoft.com/office/spreadsheetml/2011/1/ac" xmlns:x14="http://schemas.microsoft.com/office/spreadsheetml/2009/9/main" xmlns:xdr="http://schemas.openxmlformats.org/drawingml/2006/spreadsheetDrawing" xmlns:xm="http://schemas.microsoft.com/office/excel/2006/main" mc:Ignorable="co co-ooxml w14 x14 w15" show="true" showMasterSp="true">
  <p:cSld name="">
    <p:spTree>
      <p:nvGrpSpPr>
        <p:cNvPr hidden="false" id="136" name="GroupShape 136"/>
        <p:cNvGrpSpPr/>
        <p:nvPr isPhoto="false"/>
      </p:nvGrpSpPr>
      <p:grpSpPr>
        <a:xfrm flipH="false" flipV="false" rot="0">
          <a:off x="0" y="0"/>
          <a:ext cx="0" cy="0"/>
          <a:chOff x="0" y="0"/>
          <a:chExt cx="0" cy="0"/>
        </a:xfrm>
      </p:grpSpPr>
      <p:sp>
        <p:nvSpPr>
          <p:cNvPr hidden="false" id="137" name="Shape 137"/>
          <p:cNvSpPr txBox="true"/>
          <p:nvPr isPhoto="false">
            <p:ph idx="0" type="title"/>
          </p:nvPr>
        </p:nvSpPr>
        <p:spPr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>
            <a:normAutofit fontScale="100%" lnSpcReduction="0%"/>
          </a:bodyPr>
          <a:lstStyle>
            <a:defPPr/>
            <a:lvl1pPr lvl="0"/>
          </a:lstStyle>
          <a:p>
            <a:pPr algn="l"/>
            <a:r>
              <a:rPr sz="2400"/>
              <a:t>Прочитать текст. Форма какого существительного часто употребляется в </a:t>
            </a:r>
            <a:r>
              <a:rPr sz="2400"/>
              <a:t>нём (определить его падеж и выделить окончания)?</a:t>
            </a:r>
            <a:br>
              <a:rPr sz="2400"/>
            </a:br>
            <a:endParaRPr sz="2400"/>
          </a:p>
        </p:txBody>
      </p:sp>
      <p:sp>
        <p:nvSpPr>
          <p:cNvPr hidden="false" id="138" name="Shape 138"/>
          <p:cNvSpPr txBox="true"/>
          <p:nvPr isPhoto="false">
            <p:ph idx="1" type="body"/>
          </p:nvPr>
        </p:nvSpPr>
        <p:spPr>
          <a:prstGeom prst="rect">
            <a:avLst/>
          </a:prstGeom>
        </p:spPr>
        <p:txBody>
          <a:bodyPr>
            <a:normAutofit fontScale="100%" lnSpcReduction="0%"/>
          </a:bodyPr>
          <a:lstStyle>
            <a:defPPr/>
            <a:lvl1pPr lvl="0"/>
          </a:lstStyle>
          <a:p>
            <a:pPr algn="just">
              <a:lnSpc>
                <a:spcPct val="100000"/>
              </a:lnSpc>
            </a:pPr>
            <a:r>
              <a:rPr b="true" sz="2400">
                <a:latin typeface="XO Caliburn"/>
                <a:ea typeface="XO Caliburn"/>
                <a:cs typeface="XO Caliburn"/>
              </a:rPr>
              <a:t>Санкт-Петербург – город мостов.</a:t>
            </a:r>
            <a:endParaRPr b="true" sz="2400">
              <a:latin typeface="XO Caliburn"/>
              <a:ea typeface="XO Caliburn"/>
              <a:cs typeface="XO Caliburn"/>
            </a:endParaRPr>
          </a:p>
          <a:p>
            <a:pPr algn="just">
              <a:lnSpc>
                <a:spcPct val="100000"/>
              </a:lnSpc>
            </a:pPr>
            <a:r>
              <a:rPr b="true" sz="2400">
                <a:latin typeface="XO Caliburn"/>
                <a:ea typeface="XO Caliburn"/>
                <a:cs typeface="XO Caliburn"/>
              </a:rPr>
              <a:t>В самом красивом месте города расположен Дворцовый мост.  Разведённые крылья этого моста в белые ночи – символ Петербурга.</a:t>
            </a:r>
            <a:endParaRPr b="true" sz="2400">
              <a:latin typeface="XO Caliburn"/>
              <a:ea typeface="XO Caliburn"/>
              <a:cs typeface="XO Caliburn"/>
            </a:endParaRPr>
          </a:p>
          <a:p>
            <a:pPr algn="just">
              <a:lnSpc>
                <a:spcPct val="100000"/>
              </a:lnSpc>
            </a:pPr>
            <a:r>
              <a:rPr b="true" sz="2400">
                <a:latin typeface="XO Caliburn"/>
                <a:ea typeface="XO Caliburn"/>
                <a:cs typeface="XO Caliburn"/>
              </a:rPr>
              <a:t>Туристы смотрят и на Литейный мост. Его разводной пролёт один из самых больших в мире: имеет ширину пятьдесят метров.</a:t>
            </a:r>
            <a:endParaRPr b="true" sz="2400">
              <a:latin typeface="XO Caliburn"/>
              <a:ea typeface="XO Caliburn"/>
              <a:cs typeface="XO Caliburn"/>
            </a:endParaRPr>
          </a:p>
          <a:p>
            <a:pPr algn="just">
              <a:lnSpc>
                <a:spcPct val="100000"/>
              </a:lnSpc>
            </a:pPr>
            <a:r>
              <a:rPr b="true" sz="2400">
                <a:latin typeface="XO Caliburn"/>
                <a:ea typeface="XO Caliburn"/>
                <a:cs typeface="XO Caliburn"/>
              </a:rPr>
              <a:t>Петербуржцы гордятсяБлаговещенским мостом. Главное  украшение которого – чугунные перила с изображением морских коньков.</a:t>
            </a:r>
            <a:endParaRPr b="true" sz="2400">
              <a:latin typeface="XO Caliburn"/>
              <a:ea typeface="XO Caliburn"/>
              <a:cs typeface="XO Caliburn"/>
            </a:endParaRPr>
          </a:p>
          <a:p>
            <a:pPr algn="just">
              <a:lnSpc>
                <a:spcPct val="100000"/>
              </a:lnSpc>
            </a:pPr>
            <a:r>
              <a:rPr b="true" sz="2400">
                <a:latin typeface="XO Caliburn"/>
                <a:ea typeface="XO Caliburn"/>
                <a:cs typeface="XO Caliburn"/>
              </a:rPr>
              <a:t> На Троицком мосту установлены фигурные фонари, ещё один символ Петербурга.</a:t>
            </a:r>
            <a:endParaRPr b="true" sz="2400">
              <a:latin typeface="XO Caliburn"/>
              <a:ea typeface="XO Caliburn"/>
              <a:cs typeface="XO Caliburn"/>
            </a:endParaRPr>
          </a:p>
        </p:txBody>
      </p:sp>
    </p:spTree>
  </p:cSld>
</p:sld>
</file>

<file path=ppt/slides/slide2.xml><?xml version="1.0" encoding="utf-8"?>
<p:sld xmlns:a="http://schemas.openxmlformats.org/drawingml/2006/main" xmlns:a15="http://schemas.microsoft.com/office/drawing/2012/main" xmlns:asvg="http://schemas.microsoft.com/office/drawing/2016/SVG/main" xmlns:c="http://schemas.openxmlformats.org/drawingml/2006/chart" xmlns:co="http://ncloudtech.com" xmlns:co-ooxml="http://ncloudtech.com/ooxml" xmlns:m="http://schemas.openxmlformats.org/officeDocument/2006/math" xmlns:mc="http://schemas.openxmlformats.org/markup-compatibility/2006" xmlns:o="urn:schemas-microsoft-com:office:office" xmlns:p="http://schemas.openxmlformats.org/presentationml/2006/main" xmlns:pic="http://schemas.openxmlformats.org/drawingml/2006/picture" xmlns:r="http://schemas.openxmlformats.org/officeDocument/2006/relationships" xmlns:s="http://schemas.openxmlformats.org/officeDocument/2006/sharedTypes" xmlns:sl="http://schemas.openxmlformats.org/schemaLibrary/2006/main" xmlns:v="urn:schemas-microsoft-com:vml" xmlns:w="http://schemas.openxmlformats.org/wordprocessingml/2006/main" xmlns:w10="urn:schemas-microsoft-com:office:word" xmlns:w14="http://schemas.microsoft.com/office/word/2010/wordml" xmlns:w15="http://schemas.microsoft.com/office/word/2012/wordml" xmlns:wp="http://schemas.openxmlformats.org/drawingml/2006/wordprocessingDrawing" xmlns:wpg="http://schemas.microsoft.com/office/word/2010/wordprocessingGroup" xmlns:wps="http://schemas.microsoft.com/office/word/2010/wordprocessingShape" xmlns:x="urn:schemas-microsoft-com:office:excel" xmlns:x12ac="http://schemas.microsoft.com/office/spreadsheetml/2011/1/ac" xmlns:x14="http://schemas.microsoft.com/office/spreadsheetml/2009/9/main" xmlns:xdr="http://schemas.openxmlformats.org/drawingml/2006/spreadsheetDrawing" xmlns:xm="http://schemas.microsoft.com/office/excel/2006/main" mc:Ignorable="co co-ooxml w14 x14 w15" show="true" showMasterSp="true">
  <p:cSld name="">
    <p:spTree>
      <p:nvGrpSpPr>
        <p:cNvPr hidden="false" id="79" name="GroupShape 79"/>
        <p:cNvGrpSpPr/>
        <p:nvPr isPhoto="false"/>
      </p:nvGrpSpPr>
      <p:grpSpPr>
        <a:xfrm flipH="false" flipV="false" rot="0">
          <a:off x="0" y="0"/>
          <a:ext cx="0" cy="0"/>
          <a:chOff x="0" y="0"/>
          <a:chExt cx="0" cy="0"/>
        </a:xfrm>
      </p:grpSpPr>
      <p:sp>
        <p:nvSpPr>
          <p:cNvPr hidden="false" id="80" name="Shape 80"/>
          <p:cNvSpPr txBox="true"/>
          <p:nvPr isPhoto="false">
            <p:ph idx="0" type="title"/>
          </p:nvPr>
        </p:nvSpPr>
        <p:spPr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/>
          <a:lstStyle>
            <a:defPPr/>
            <a:lvl1pPr lvl="0"/>
          </a:lstStyle>
          <a:p>
            <a:r>
              <a:t>Часть речи </a:t>
            </a:r>
          </a:p>
        </p:txBody>
      </p:sp>
      <p:sp>
        <p:nvSpPr>
          <p:cNvPr hidden="false" id="81" name="Shape 81"/>
          <p:cNvSpPr txBox="true"/>
          <p:nvPr isPhoto="false">
            <p:ph idx="1" type="body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>
            <a:pPr indent="0" marL="0">
              <a:buNone/>
            </a:pPr>
            <a:r>
              <a:t>– </a:t>
            </a:r>
            <a:r>
              <a:t>это класс слов, объединенных общим грамматическим значением, набором морфологических признаков и синтаксической ролью в предложении. </a:t>
            </a:r>
          </a:p>
        </p:txBody>
      </p:sp>
    </p:spTree>
  </p:cSld>
</p:sld>
</file>

<file path=ppt/slides/slide20.xml><?xml version="1.0" encoding="utf-8"?>
<p:sld xmlns:a="http://schemas.openxmlformats.org/drawingml/2006/main" xmlns:a15="http://schemas.microsoft.com/office/drawing/2012/main" xmlns:asvg="http://schemas.microsoft.com/office/drawing/2016/SVG/main" xmlns:c="http://schemas.openxmlformats.org/drawingml/2006/chart" xmlns:co="http://ncloudtech.com" xmlns:co-ooxml="http://ncloudtech.com/ooxml" xmlns:m="http://schemas.openxmlformats.org/officeDocument/2006/math" xmlns:mc="http://schemas.openxmlformats.org/markup-compatibility/2006" xmlns:o="urn:schemas-microsoft-com:office:office" xmlns:p="http://schemas.openxmlformats.org/presentationml/2006/main" xmlns:pic="http://schemas.openxmlformats.org/drawingml/2006/picture" xmlns:r="http://schemas.openxmlformats.org/officeDocument/2006/relationships" xmlns:s="http://schemas.openxmlformats.org/officeDocument/2006/sharedTypes" xmlns:sl="http://schemas.openxmlformats.org/schemaLibrary/2006/main" xmlns:v="urn:schemas-microsoft-com:vml" xmlns:w="http://schemas.openxmlformats.org/wordprocessingml/2006/main" xmlns:w10="urn:schemas-microsoft-com:office:word" xmlns:w14="http://schemas.microsoft.com/office/word/2010/wordml" xmlns:w15="http://schemas.microsoft.com/office/word/2012/wordml" xmlns:wp="http://schemas.openxmlformats.org/drawingml/2006/wordprocessingDrawing" xmlns:wpg="http://schemas.microsoft.com/office/word/2010/wordprocessingGroup" xmlns:wps="http://schemas.microsoft.com/office/word/2010/wordprocessingShape" xmlns:x="urn:schemas-microsoft-com:office:excel" xmlns:x12ac="http://schemas.microsoft.com/office/spreadsheetml/2011/1/ac" xmlns:x14="http://schemas.microsoft.com/office/spreadsheetml/2009/9/main" xmlns:xdr="http://schemas.openxmlformats.org/drawingml/2006/spreadsheetDrawing" xmlns:xm="http://schemas.microsoft.com/office/excel/2006/main" mc:Ignorable="co co-ooxml w14 x14 w15" show="true" showMasterSp="true">
  <p:cSld name="">
    <p:spTree>
      <p:nvGrpSpPr>
        <p:cNvPr hidden="false" id="139" name="GroupShape 139"/>
        <p:cNvGrpSpPr/>
        <p:nvPr isPhoto="false"/>
      </p:nvGrpSpPr>
      <p:grpSpPr>
        <a:xfrm flipH="false" flipV="false" rot="0">
          <a:off x="0" y="0"/>
          <a:ext cx="0" cy="0"/>
          <a:chOff x="0" y="0"/>
          <a:chExt cx="0" cy="0"/>
        </a:xfrm>
      </p:grpSpPr>
      <p:sp>
        <p:nvSpPr>
          <p:cNvPr hidden="false" id="140" name="Shape 140"/>
          <p:cNvSpPr txBox="true"/>
          <p:nvPr isPhoto="false">
            <p:ph idx="0" type="title"/>
          </p:nvPr>
        </p:nvSpPr>
        <p:spPr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>
            <a:normAutofit fontScale="100%" lnSpcReduction="0%"/>
          </a:bodyPr>
          <a:lstStyle>
            <a:defPPr/>
            <a:lvl1pPr lvl="0"/>
          </a:lstStyle>
          <a:p>
            <a:r>
              <a:t>План морфологического разбора имени существительного</a:t>
            </a:r>
          </a:p>
        </p:txBody>
      </p:sp>
      <p:sp>
        <p:nvSpPr>
          <p:cNvPr hidden="false" id="141" name="Shape 141"/>
          <p:cNvSpPr txBox="true"/>
          <p:nvPr isPhoto="false">
            <p:ph idx="1" type="body"/>
          </p:nvPr>
        </p:nvSpPr>
        <p:spPr>
          <a:prstGeom prst="rect">
            <a:avLst/>
          </a:prstGeom>
        </p:spPr>
        <p:txBody>
          <a:bodyPr>
            <a:normAutofit fontScale="100%" lnSpcReduction="0%"/>
          </a:bodyPr>
          <a:lstStyle>
            <a:defPPr/>
            <a:lvl1pPr lvl="0"/>
          </a:lstStyle>
          <a:p>
            <a:pPr algn="l" indent="0" marL="0">
              <a:buNone/>
            </a:pPr>
            <a:r>
              <a:rPr sz="2800"/>
              <a:t>1. Часть речи.</a:t>
            </a:r>
            <a:endParaRPr sz="2800"/>
          </a:p>
          <a:p>
            <a:pPr algn="l" indent="0" marL="0">
              <a:buNone/>
            </a:pPr>
            <a:r>
              <a:rPr sz="2800"/>
              <a:t>2. Начальная форма (</a:t>
            </a:r>
            <a:r>
              <a:rPr sz="2800"/>
              <a:t>ед.ч</a:t>
            </a:r>
            <a:r>
              <a:rPr sz="2800"/>
              <a:t>., </a:t>
            </a:r>
            <a:r>
              <a:rPr sz="2800"/>
              <a:t>Им.п</a:t>
            </a:r>
            <a:r>
              <a:rPr sz="2800"/>
              <a:t>.).</a:t>
            </a:r>
            <a:endParaRPr sz="2800"/>
          </a:p>
          <a:p>
            <a:pPr algn="l" indent="0" marL="0">
              <a:buNone/>
            </a:pPr>
            <a:r>
              <a:rPr sz="2800"/>
              <a:t>3.Постоянные признаки: </a:t>
            </a:r>
            <a:endParaRPr sz="2800"/>
          </a:p>
          <a:p>
            <a:pPr algn="l" indent="0" marL="0">
              <a:buNone/>
            </a:pPr>
            <a:r>
              <a:rPr sz="2800"/>
              <a:t>собств./</a:t>
            </a:r>
            <a:r>
              <a:rPr sz="2800"/>
              <a:t>нариц</a:t>
            </a:r>
            <a:r>
              <a:rPr sz="2800"/>
              <a:t>.;</a:t>
            </a:r>
            <a:endParaRPr sz="2800"/>
          </a:p>
          <a:p>
            <a:pPr algn="l" indent="0" marL="0">
              <a:buNone/>
            </a:pPr>
            <a:r>
              <a:rPr sz="2800"/>
              <a:t>разряд;</a:t>
            </a:r>
            <a:endParaRPr sz="2800"/>
          </a:p>
          <a:p>
            <a:pPr algn="l" indent="0" marL="0">
              <a:buNone/>
            </a:pPr>
            <a:r>
              <a:rPr sz="2800"/>
              <a:t>одуш</a:t>
            </a:r>
            <a:r>
              <a:rPr sz="2800"/>
              <a:t>./</a:t>
            </a:r>
            <a:r>
              <a:rPr sz="2800"/>
              <a:t>неодуш</a:t>
            </a:r>
            <a:r>
              <a:rPr sz="2800"/>
              <a:t>.;</a:t>
            </a:r>
            <a:endParaRPr sz="2800"/>
          </a:p>
          <a:p>
            <a:pPr algn="l" indent="0" marL="0">
              <a:buNone/>
            </a:pPr>
            <a:r>
              <a:rPr sz="2800"/>
              <a:t>род;</a:t>
            </a:r>
            <a:endParaRPr sz="2800"/>
          </a:p>
          <a:p>
            <a:pPr algn="l" indent="0" marL="0">
              <a:buNone/>
            </a:pPr>
            <a:r>
              <a:rPr sz="2800"/>
              <a:t>склонение.</a:t>
            </a:r>
            <a:endParaRPr sz="2800"/>
          </a:p>
          <a:p>
            <a:pPr algn="l" indent="0" marL="0">
              <a:buNone/>
            </a:pPr>
            <a:r>
              <a:rPr sz="2800"/>
              <a:t>4. Непостоянные признаки: число, падеж.</a:t>
            </a:r>
            <a:endParaRPr sz="2800"/>
          </a:p>
          <a:p>
            <a:pPr algn="l" indent="0" marL="0">
              <a:buNone/>
            </a:pPr>
            <a:r>
              <a:rPr sz="2800"/>
              <a:t>5.Синтаксическая роль.</a:t>
            </a:r>
            <a:endParaRPr sz="2800"/>
          </a:p>
        </p:txBody>
      </p:sp>
    </p:spTree>
  </p:cSld>
</p:sld>
</file>

<file path=ppt/slides/slide3.xml><?xml version="1.0" encoding="utf-8"?>
<p:sld xmlns:a="http://schemas.openxmlformats.org/drawingml/2006/main" xmlns:a15="http://schemas.microsoft.com/office/drawing/2012/main" xmlns:asvg="http://schemas.microsoft.com/office/drawing/2016/SVG/main" xmlns:c="http://schemas.openxmlformats.org/drawingml/2006/chart" xmlns:co="http://ncloudtech.com" xmlns:co-ooxml="http://ncloudtech.com/ooxml" xmlns:m="http://schemas.openxmlformats.org/officeDocument/2006/math" xmlns:mc="http://schemas.openxmlformats.org/markup-compatibility/2006" xmlns:o="urn:schemas-microsoft-com:office:office" xmlns:p="http://schemas.openxmlformats.org/presentationml/2006/main" xmlns:pic="http://schemas.openxmlformats.org/drawingml/2006/picture" xmlns:r="http://schemas.openxmlformats.org/officeDocument/2006/relationships" xmlns:s="http://schemas.openxmlformats.org/officeDocument/2006/sharedTypes" xmlns:sl="http://schemas.openxmlformats.org/schemaLibrary/2006/main" xmlns:v="urn:schemas-microsoft-com:vml" xmlns:w="http://schemas.openxmlformats.org/wordprocessingml/2006/main" xmlns:w10="urn:schemas-microsoft-com:office:word" xmlns:w14="http://schemas.microsoft.com/office/word/2010/wordml" xmlns:w15="http://schemas.microsoft.com/office/word/2012/wordml" xmlns:wp="http://schemas.openxmlformats.org/drawingml/2006/wordprocessingDrawing" xmlns:wpg="http://schemas.microsoft.com/office/word/2010/wordprocessingGroup" xmlns:wps="http://schemas.microsoft.com/office/word/2010/wordprocessingShape" xmlns:x="urn:schemas-microsoft-com:office:excel" xmlns:x12ac="http://schemas.microsoft.com/office/spreadsheetml/2011/1/ac" xmlns:x14="http://schemas.microsoft.com/office/spreadsheetml/2009/9/main" xmlns:xdr="http://schemas.openxmlformats.org/drawingml/2006/spreadsheetDrawing" xmlns:xm="http://schemas.microsoft.com/office/excel/2006/main" mc:Ignorable="co co-ooxml w14 x14 w15" show="true" showMasterSp="true">
  <p:cSld name="">
    <p:spTree>
      <p:nvGrpSpPr>
        <p:cNvPr hidden="false" id="82" name="GroupShape 82"/>
        <p:cNvGrpSpPr/>
        <p:nvPr isPhoto="false"/>
      </p:nvGrpSpPr>
      <p:grpSpPr>
        <a:xfrm flipH="false" flipV="false" rot="0">
          <a:off x="0" y="0"/>
          <a:ext cx="0" cy="0"/>
          <a:chOff x="0" y="0"/>
          <a:chExt cx="0" cy="0"/>
        </a:xfrm>
      </p:grpSpPr>
      <p:pic>
        <p:nvPicPr>
          <p:cNvPr hidden="false" id="84" name="Picture 84"/>
          <p:cNvPicPr preferRelativeResize="true"/>
          <p:nvPr isPhoto="false">
            <p:ph idx="1" type="body"/>
          </p:nvPr>
        </p:nvPicPr>
        <p:blipFill>
          <a:blip r:embed="rId1"/>
          <a:stretch/>
        </p:blipFill>
        <p:spPr>
          <a:xfrm flipH="false" flipV="false" rot="0">
            <a:off x="1511779" y="-117045"/>
            <a:ext cx="6473793" cy="6900051"/>
          </a:xfrm>
          <a:prstGeom prst="rect">
            <a:avLst/>
          </a:prstGeom>
        </p:spPr>
      </p:pic>
    </p:spTree>
  </p:cSld>
</p:sld>
</file>

<file path=ppt/slides/slide4.xml><?xml version="1.0" encoding="utf-8"?>
<p:sld xmlns:a="http://schemas.openxmlformats.org/drawingml/2006/main" xmlns:a15="http://schemas.microsoft.com/office/drawing/2012/main" xmlns:asvg="http://schemas.microsoft.com/office/drawing/2016/SVG/main" xmlns:c="http://schemas.openxmlformats.org/drawingml/2006/chart" xmlns:co="http://ncloudtech.com" xmlns:co-ooxml="http://ncloudtech.com/ooxml" xmlns:m="http://schemas.openxmlformats.org/officeDocument/2006/math" xmlns:mc="http://schemas.openxmlformats.org/markup-compatibility/2006" xmlns:o="urn:schemas-microsoft-com:office:office" xmlns:p="http://schemas.openxmlformats.org/presentationml/2006/main" xmlns:pic="http://schemas.openxmlformats.org/drawingml/2006/picture" xmlns:r="http://schemas.openxmlformats.org/officeDocument/2006/relationships" xmlns:s="http://schemas.openxmlformats.org/officeDocument/2006/sharedTypes" xmlns:sl="http://schemas.openxmlformats.org/schemaLibrary/2006/main" xmlns:v="urn:schemas-microsoft-com:vml" xmlns:w="http://schemas.openxmlformats.org/wordprocessingml/2006/main" xmlns:w10="urn:schemas-microsoft-com:office:word" xmlns:w14="http://schemas.microsoft.com/office/word/2010/wordml" xmlns:w15="http://schemas.microsoft.com/office/word/2012/wordml" xmlns:wp="http://schemas.openxmlformats.org/drawingml/2006/wordprocessingDrawing" xmlns:wpg="http://schemas.microsoft.com/office/word/2010/wordprocessingGroup" xmlns:wps="http://schemas.microsoft.com/office/word/2010/wordprocessingShape" xmlns:x="urn:schemas-microsoft-com:office:excel" xmlns:x12ac="http://schemas.microsoft.com/office/spreadsheetml/2011/1/ac" xmlns:x14="http://schemas.microsoft.com/office/spreadsheetml/2009/9/main" xmlns:xdr="http://schemas.openxmlformats.org/drawingml/2006/spreadsheetDrawing" xmlns:xm="http://schemas.microsoft.com/office/excel/2006/main" mc:Ignorable="co co-ooxml w14 x14 w15" show="true" showMasterSp="true">
  <p:cSld name="">
    <p:spTree>
      <p:nvGrpSpPr>
        <p:cNvPr hidden="false" id="85" name="GroupShape 85"/>
        <p:cNvGrpSpPr/>
        <p:nvPr isPhoto="false"/>
      </p:nvGrpSpPr>
      <p:grpSpPr>
        <a:xfrm flipH="false" flipV="false" rot="0">
          <a:off x="0" y="0"/>
          <a:ext cx="0" cy="0"/>
          <a:chOff x="0" y="0"/>
          <a:chExt cx="0" cy="0"/>
        </a:xfrm>
      </p:grpSpPr>
      <p:sp>
        <p:nvSpPr>
          <p:cNvPr hidden="false" id="86" name="Shape 86"/>
          <p:cNvSpPr txBox="true"/>
          <p:nvPr isPhoto="false">
            <p:ph idx="1" type="body"/>
          </p:nvPr>
        </p:nvSpPr>
        <p:spPr>
          <a:xfrm flipH="false" flipV="false" rot="0">
            <a:off x="590107" y="457199"/>
            <a:ext cx="8229600" cy="5880773"/>
          </a:xfrm>
          <a:prstGeom prst="rect">
            <a:avLst/>
          </a:prstGeom>
        </p:spPr>
        <p:txBody>
          <a:bodyPr>
            <a:noAutofit/>
          </a:bodyPr>
          <a:lstStyle>
            <a:defPPr/>
            <a:lvl1pPr lvl="0"/>
          </a:lstStyle>
          <a:p>
            <a:pPr indent="0" marL="0">
              <a:buNone/>
            </a:pPr>
            <a:r>
              <a:rPr b="true" sz="2400">
                <a:solidFill>
                  <a:srgbClr val="FF0000"/>
                </a:solidFill>
                <a:latin typeface="Georgia"/>
                <a:ea typeface="Georgia"/>
                <a:cs typeface="Georgia"/>
              </a:rPr>
              <a:t>Самостоятельные части речи</a:t>
            </a:r>
            <a:r>
              <a:rPr sz="2400">
                <a:solidFill>
                  <a:srgbClr val="333333"/>
                </a:solidFill>
                <a:latin typeface="Georgia"/>
                <a:ea typeface="Georgia"/>
                <a:cs typeface="Georgia"/>
              </a:rPr>
              <a:t> выражают грамматическое значение, свойственное всему классу слов:</a:t>
            </a:r>
            <a:endParaRPr sz="2400"/>
          </a:p>
          <a:p>
            <a:r>
              <a:rPr sz="2400">
                <a:solidFill>
                  <a:srgbClr val="333333"/>
                </a:solidFill>
                <a:latin typeface="Georgia"/>
                <a:ea typeface="Georgia"/>
                <a:cs typeface="Georgia"/>
              </a:rPr>
              <a:t>Существительные – «предмет»</a:t>
            </a:r>
            <a:endParaRPr sz="2400"/>
          </a:p>
          <a:p>
            <a:r>
              <a:rPr sz="2400">
                <a:solidFill>
                  <a:srgbClr val="333333"/>
                </a:solidFill>
                <a:latin typeface="Georgia"/>
                <a:ea typeface="Georgia"/>
                <a:cs typeface="Georgia"/>
              </a:rPr>
              <a:t>Прилагательное – «признак предмета»</a:t>
            </a:r>
            <a:endParaRPr sz="2400"/>
          </a:p>
          <a:p>
            <a:r>
              <a:rPr sz="2400">
                <a:solidFill>
                  <a:srgbClr val="333333"/>
                </a:solidFill>
                <a:latin typeface="Georgia"/>
                <a:ea typeface="Georgia"/>
                <a:cs typeface="Georgia"/>
              </a:rPr>
              <a:t>Числительное – «число, количество, порядок при счете»</a:t>
            </a:r>
            <a:endParaRPr sz="2400"/>
          </a:p>
          <a:p>
            <a:r>
              <a:rPr sz="2400">
                <a:solidFill>
                  <a:srgbClr val="333333"/>
                </a:solidFill>
                <a:latin typeface="Georgia"/>
                <a:ea typeface="Georgia"/>
                <a:cs typeface="Georgia"/>
              </a:rPr>
              <a:t>Глагол – «действие»</a:t>
            </a:r>
            <a:endParaRPr sz="2400"/>
          </a:p>
          <a:p>
            <a:r>
              <a:rPr sz="2400">
                <a:solidFill>
                  <a:srgbClr val="333333"/>
                </a:solidFill>
                <a:latin typeface="Georgia"/>
                <a:ea typeface="Georgia"/>
                <a:cs typeface="Georgia"/>
              </a:rPr>
              <a:t>Наречие – «признак признака, признак действия»</a:t>
            </a:r>
            <a:endParaRPr sz="2400"/>
          </a:p>
          <a:p>
            <a:r>
              <a:rPr sz="2400">
                <a:solidFill>
                  <a:srgbClr val="333333"/>
                </a:solidFill>
                <a:latin typeface="Georgia"/>
                <a:ea typeface="Georgia"/>
                <a:cs typeface="Georgia"/>
              </a:rPr>
              <a:t>Местоимение – «указание</a:t>
            </a:r>
            <a:r>
              <a:rPr sz="2400">
                <a:solidFill>
                  <a:srgbClr val="333333"/>
                </a:solidFill>
                <a:latin typeface="Georgia"/>
                <a:ea typeface="Georgia"/>
                <a:cs typeface="Georgia"/>
              </a:rPr>
              <a:t>».</a:t>
            </a:r>
            <a:endParaRPr sz="2400"/>
          </a:p>
          <a:p>
            <a:pPr indent="0" marL="0">
              <a:buNone/>
            </a:pPr>
            <a:r>
              <a:rPr sz="2400">
                <a:solidFill>
                  <a:srgbClr val="333333"/>
                </a:solidFill>
                <a:latin typeface="Georgia"/>
                <a:ea typeface="Georgia"/>
                <a:cs typeface="Georgia"/>
              </a:rPr>
              <a:t>Самостоятельные части речи подразделяются на знаменательные и местоимения.</a:t>
            </a:r>
            <a:br>
              <a:rPr sz="2400"/>
            </a:br>
            <a:r>
              <a:rPr b="true" sz="2400">
                <a:solidFill>
                  <a:srgbClr val="333333"/>
                </a:solidFill>
                <a:latin typeface="Georgia"/>
                <a:ea typeface="Georgia"/>
                <a:cs typeface="Georgia"/>
              </a:rPr>
              <a:t>Знаменательные части речи</a:t>
            </a:r>
            <a:r>
              <a:rPr sz="2400">
                <a:solidFill>
                  <a:srgbClr val="333333"/>
                </a:solidFill>
                <a:latin typeface="Georgia"/>
                <a:ea typeface="Georgia"/>
                <a:cs typeface="Georgia"/>
              </a:rPr>
              <a:t> называют предметы, признаки, действия, числа, а </a:t>
            </a:r>
            <a:r>
              <a:rPr b="true" sz="2400">
                <a:solidFill>
                  <a:srgbClr val="333333"/>
                </a:solidFill>
                <a:latin typeface="Georgia"/>
                <a:ea typeface="Georgia"/>
                <a:cs typeface="Georgia"/>
              </a:rPr>
              <a:t>местоимения</a:t>
            </a:r>
            <a:r>
              <a:rPr sz="2400">
                <a:solidFill>
                  <a:srgbClr val="333333"/>
                </a:solidFill>
                <a:latin typeface="Georgia"/>
                <a:ea typeface="Georgia"/>
                <a:cs typeface="Georgia"/>
              </a:rPr>
              <a:t> только указывают на них.</a:t>
            </a:r>
            <a:endParaRPr sz="2400"/>
          </a:p>
          <a:p>
            <a:pPr indent="0" marL="0">
              <a:buNone/>
            </a:pPr>
          </a:p>
        </p:txBody>
      </p:sp>
    </p:spTree>
  </p:cSld>
</p:sld>
</file>

<file path=ppt/slides/slide5.xml><?xml version="1.0" encoding="utf-8"?>
<p:sld xmlns:a="http://schemas.openxmlformats.org/drawingml/2006/main" xmlns:a15="http://schemas.microsoft.com/office/drawing/2012/main" xmlns:asvg="http://schemas.microsoft.com/office/drawing/2016/SVG/main" xmlns:c="http://schemas.openxmlformats.org/drawingml/2006/chart" xmlns:co="http://ncloudtech.com" xmlns:co-ooxml="http://ncloudtech.com/ooxml" xmlns:m="http://schemas.openxmlformats.org/officeDocument/2006/math" xmlns:mc="http://schemas.openxmlformats.org/markup-compatibility/2006" xmlns:o="urn:schemas-microsoft-com:office:office" xmlns:p="http://schemas.openxmlformats.org/presentationml/2006/main" xmlns:pic="http://schemas.openxmlformats.org/drawingml/2006/picture" xmlns:r="http://schemas.openxmlformats.org/officeDocument/2006/relationships" xmlns:s="http://schemas.openxmlformats.org/officeDocument/2006/sharedTypes" xmlns:sl="http://schemas.openxmlformats.org/schemaLibrary/2006/main" xmlns:v="urn:schemas-microsoft-com:vml" xmlns:w="http://schemas.openxmlformats.org/wordprocessingml/2006/main" xmlns:w10="urn:schemas-microsoft-com:office:word" xmlns:w14="http://schemas.microsoft.com/office/word/2010/wordml" xmlns:w15="http://schemas.microsoft.com/office/word/2012/wordml" xmlns:wp="http://schemas.openxmlformats.org/drawingml/2006/wordprocessingDrawing" xmlns:wpg="http://schemas.microsoft.com/office/word/2010/wordprocessingGroup" xmlns:wps="http://schemas.microsoft.com/office/word/2010/wordprocessingShape" xmlns:x="urn:schemas-microsoft-com:office:excel" xmlns:x12ac="http://schemas.microsoft.com/office/spreadsheetml/2011/1/ac" xmlns:x14="http://schemas.microsoft.com/office/spreadsheetml/2009/9/main" xmlns:xdr="http://schemas.openxmlformats.org/drawingml/2006/spreadsheetDrawing" xmlns:xm="http://schemas.microsoft.com/office/excel/2006/main" mc:Ignorable="co co-ooxml w14 x14 w15" show="true" showMasterSp="true">
  <p:cSld name="">
    <p:spTree>
      <p:nvGrpSpPr>
        <p:cNvPr hidden="false" id="87" name="GroupShape 87"/>
        <p:cNvGrpSpPr/>
        <p:nvPr isPhoto="false"/>
      </p:nvGrpSpPr>
      <p:grpSpPr>
        <a:xfrm flipH="false" flipV="false" rot="0">
          <a:off x="0" y="0"/>
          <a:ext cx="0" cy="0"/>
          <a:chOff x="0" y="0"/>
          <a:chExt cx="0" cy="0"/>
        </a:xfrm>
      </p:grpSpPr>
      <p:sp>
        <p:nvSpPr>
          <p:cNvPr hidden="false" id="88" name="Shape 88"/>
          <p:cNvSpPr txBox="true"/>
          <p:nvPr isPhoto="false">
            <p:ph idx="0" type="title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/>
        </p:txBody>
      </p:sp>
      <p:sp>
        <p:nvSpPr>
          <p:cNvPr hidden="false" id="89" name="Shape 89"/>
          <p:cNvSpPr txBox="true"/>
          <p:nvPr isPhoto="false">
            <p:ph idx="1" type="body"/>
          </p:nvPr>
        </p:nvSpPr>
        <p:spPr>
          <a:prstGeom prst="rect">
            <a:avLst/>
          </a:prstGeom>
        </p:spPr>
        <p:txBody>
          <a:bodyPr>
            <a:normAutofit fontScale="100%" lnSpcReduction="0%"/>
          </a:bodyPr>
          <a:lstStyle>
            <a:defPPr/>
            <a:lvl1pPr lvl="0"/>
          </a:lstStyle>
          <a:p>
            <a:pPr indent="0" marL="0">
              <a:buNone/>
            </a:pPr>
            <a:r>
              <a:rPr b="true">
                <a:solidFill>
                  <a:srgbClr val="FF0000"/>
                </a:solidFill>
                <a:latin typeface="Georgia"/>
                <a:ea typeface="Georgia"/>
                <a:cs typeface="Georgia"/>
              </a:rPr>
              <a:t>Служебные</a:t>
            </a:r>
            <a:r>
              <a:rPr>
                <a:solidFill>
                  <a:srgbClr val="FF0000"/>
                </a:solidFill>
                <a:latin typeface="Georgia"/>
                <a:ea typeface="Georgia"/>
                <a:cs typeface="Georgia"/>
              </a:rPr>
              <a:t> </a:t>
            </a:r>
            <a:r>
              <a:rPr b="true">
                <a:solidFill>
                  <a:srgbClr val="FF0000"/>
                </a:solidFill>
                <a:latin typeface="Georgia"/>
                <a:ea typeface="Georgia"/>
                <a:cs typeface="Georgia"/>
              </a:rPr>
              <a:t>части речи</a:t>
            </a:r>
            <a:r>
              <a:rPr>
                <a:solidFill>
                  <a:srgbClr val="FF0000"/>
                </a:solidFill>
                <a:latin typeface="Georgia"/>
                <a:ea typeface="Georgia"/>
                <a:cs typeface="Georgia"/>
              </a:rPr>
              <a:t> </a:t>
            </a:r>
            <a:r>
              <a:rPr>
                <a:solidFill>
                  <a:srgbClr val="333333"/>
                </a:solidFill>
                <a:latin typeface="Georgia"/>
                <a:ea typeface="Georgia"/>
                <a:cs typeface="Georgia"/>
              </a:rPr>
              <a:t>выражают не самостоятельные значения, </a:t>
            </a:r>
            <a:r>
              <a:rPr>
                <a:solidFill>
                  <a:srgbClr val="7030A0"/>
                </a:solidFill>
                <a:latin typeface="Georgia"/>
                <a:ea typeface="Georgia"/>
                <a:cs typeface="Georgia"/>
              </a:rPr>
              <a:t>а отношения между членами предложения или предложениями </a:t>
            </a:r>
            <a:r>
              <a:rPr>
                <a:solidFill>
                  <a:srgbClr val="333333"/>
                </a:solidFill>
                <a:latin typeface="Georgia"/>
                <a:ea typeface="Georgia"/>
                <a:cs typeface="Georgia"/>
              </a:rPr>
              <a:t>либо придают словам и предложениям различные </a:t>
            </a:r>
            <a:r>
              <a:rPr>
                <a:solidFill>
                  <a:srgbClr val="7030A0"/>
                </a:solidFill>
                <a:latin typeface="Georgia"/>
                <a:ea typeface="Georgia"/>
                <a:cs typeface="Georgia"/>
              </a:rPr>
              <a:t>оттенки значения</a:t>
            </a:r>
            <a:r>
              <a:rPr>
                <a:solidFill>
                  <a:srgbClr val="333333"/>
                </a:solidFill>
                <a:latin typeface="Georgia"/>
                <a:ea typeface="Georgia"/>
                <a:cs typeface="Georgia"/>
              </a:rPr>
              <a:t>. </a:t>
            </a:r>
            <a:endParaRPr>
              <a:solidFill>
                <a:srgbClr val="333333"/>
              </a:solidFill>
              <a:latin typeface="Georgia"/>
              <a:ea typeface="Georgia"/>
              <a:cs typeface="Georgia"/>
            </a:endParaRPr>
          </a:p>
          <a:p>
            <a:r>
              <a:rPr>
                <a:solidFill>
                  <a:srgbClr val="333333"/>
                </a:solidFill>
                <a:latin typeface="Georgia"/>
                <a:ea typeface="Georgia"/>
                <a:cs typeface="Georgia"/>
              </a:rPr>
              <a:t>Они </a:t>
            </a:r>
            <a:r>
              <a:rPr>
                <a:solidFill>
                  <a:srgbClr val="333333"/>
                </a:solidFill>
                <a:latin typeface="Georgia"/>
                <a:ea typeface="Georgia"/>
                <a:cs typeface="Georgia"/>
              </a:rPr>
              <a:t>не обладают набором морфологических признаков и не являются членами предложения.</a:t>
            </a:r>
          </a:p>
        </p:txBody>
      </p:sp>
    </p:spTree>
  </p:cSld>
</p:sld>
</file>

<file path=ppt/slides/slide6.xml><?xml version="1.0" encoding="utf-8"?>
<p:sld xmlns:a="http://schemas.openxmlformats.org/drawingml/2006/main" xmlns:a15="http://schemas.microsoft.com/office/drawing/2012/main" xmlns:asvg="http://schemas.microsoft.com/office/drawing/2016/SVG/main" xmlns:c="http://schemas.openxmlformats.org/drawingml/2006/chart" xmlns:co="http://ncloudtech.com" xmlns:co-ooxml="http://ncloudtech.com/ooxml" xmlns:m="http://schemas.openxmlformats.org/officeDocument/2006/math" xmlns:mc="http://schemas.openxmlformats.org/markup-compatibility/2006" xmlns:o="urn:schemas-microsoft-com:office:office" xmlns:p="http://schemas.openxmlformats.org/presentationml/2006/main" xmlns:pic="http://schemas.openxmlformats.org/drawingml/2006/picture" xmlns:r="http://schemas.openxmlformats.org/officeDocument/2006/relationships" xmlns:s="http://schemas.openxmlformats.org/officeDocument/2006/sharedTypes" xmlns:sl="http://schemas.openxmlformats.org/schemaLibrary/2006/main" xmlns:v="urn:schemas-microsoft-com:vml" xmlns:w="http://schemas.openxmlformats.org/wordprocessingml/2006/main" xmlns:w10="urn:schemas-microsoft-com:office:word" xmlns:w14="http://schemas.microsoft.com/office/word/2010/wordml" xmlns:w15="http://schemas.microsoft.com/office/word/2012/wordml" xmlns:wp="http://schemas.openxmlformats.org/drawingml/2006/wordprocessingDrawing" xmlns:wpg="http://schemas.microsoft.com/office/word/2010/wordprocessingGroup" xmlns:wps="http://schemas.microsoft.com/office/word/2010/wordprocessingShape" xmlns:x="urn:schemas-microsoft-com:office:excel" xmlns:x12ac="http://schemas.microsoft.com/office/spreadsheetml/2011/1/ac" xmlns:x14="http://schemas.microsoft.com/office/spreadsheetml/2009/9/main" xmlns:xdr="http://schemas.openxmlformats.org/drawingml/2006/spreadsheetDrawing" xmlns:xm="http://schemas.microsoft.com/office/excel/2006/main" mc:Ignorable="co co-ooxml w14 x14 w15" show="true" showMasterSp="true">
  <p:cSld name="">
    <p:spTree>
      <p:nvGrpSpPr>
        <p:cNvPr hidden="false" id="90" name="GroupShape 90"/>
        <p:cNvGrpSpPr/>
        <p:nvPr isPhoto="false"/>
      </p:nvGrpSpPr>
      <p:grpSpPr>
        <a:xfrm flipH="false" flipV="false" rot="0">
          <a:off x="0" y="0"/>
          <a:ext cx="0" cy="0"/>
          <a:chOff x="0" y="0"/>
          <a:chExt cx="0" cy="0"/>
        </a:xfrm>
      </p:grpSpPr>
      <p:sp>
        <p:nvSpPr>
          <p:cNvPr hidden="false" id="91" name="Shape 91"/>
          <p:cNvSpPr txBox="true"/>
          <p:nvPr isPhoto="false">
            <p:ph idx="0" type="title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/>
        </p:txBody>
      </p:sp>
      <p:sp>
        <p:nvSpPr>
          <p:cNvPr hidden="false" id="92" name="Shape 92"/>
          <p:cNvSpPr txBox="true"/>
          <p:nvPr isPhoto="false">
            <p:ph idx="1" type="body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>
            <a:pPr indent="0" marL="0">
              <a:buNone/>
            </a:pPr>
            <a:br>
              <a:rPr i="true">
                <a:solidFill>
                  <a:srgbClr val="333333"/>
                </a:solidFill>
                <a:latin typeface="Georgia"/>
                <a:ea typeface="Georgia"/>
                <a:cs typeface="Georgia"/>
              </a:rPr>
            </a:br>
            <a:r>
              <a:rPr i="true">
                <a:solidFill>
                  <a:srgbClr val="FF0000"/>
                </a:solidFill>
                <a:latin typeface="Georgia"/>
                <a:ea typeface="Georgia"/>
                <a:cs typeface="Georgia"/>
              </a:rPr>
              <a:t> </a:t>
            </a:r>
            <a:r>
              <a:rPr>
                <a:solidFill>
                  <a:srgbClr val="FF0000"/>
                </a:solidFill>
                <a:latin typeface="Georgia"/>
                <a:ea typeface="Georgia"/>
                <a:cs typeface="Georgia"/>
              </a:rPr>
              <a:t>Междометие </a:t>
            </a:r>
            <a:r>
              <a:rPr>
                <a:solidFill>
                  <a:srgbClr val="333333"/>
                </a:solidFill>
                <a:latin typeface="Georgia"/>
                <a:ea typeface="Georgia"/>
                <a:cs typeface="Georgia"/>
              </a:rPr>
              <a:t>- особая часть речи. Она не является ни служебной, ни самостоятельной. </a:t>
            </a:r>
          </a:p>
        </p:txBody>
      </p:sp>
    </p:spTree>
  </p:cSld>
</p:sld>
</file>

<file path=ppt/slides/slide7.xml><?xml version="1.0" encoding="utf-8"?>
<p:sld xmlns:a="http://schemas.openxmlformats.org/drawingml/2006/main" xmlns:a15="http://schemas.microsoft.com/office/drawing/2012/main" xmlns:asvg="http://schemas.microsoft.com/office/drawing/2016/SVG/main" xmlns:c="http://schemas.openxmlformats.org/drawingml/2006/chart" xmlns:co="http://ncloudtech.com" xmlns:co-ooxml="http://ncloudtech.com/ooxml" xmlns:m="http://schemas.openxmlformats.org/officeDocument/2006/math" xmlns:mc="http://schemas.openxmlformats.org/markup-compatibility/2006" xmlns:o="urn:schemas-microsoft-com:office:office" xmlns:p="http://schemas.openxmlformats.org/presentationml/2006/main" xmlns:pic="http://schemas.openxmlformats.org/drawingml/2006/picture" xmlns:r="http://schemas.openxmlformats.org/officeDocument/2006/relationships" xmlns:s="http://schemas.openxmlformats.org/officeDocument/2006/sharedTypes" xmlns:sl="http://schemas.openxmlformats.org/schemaLibrary/2006/main" xmlns:v="urn:schemas-microsoft-com:vml" xmlns:w="http://schemas.openxmlformats.org/wordprocessingml/2006/main" xmlns:w10="urn:schemas-microsoft-com:office:word" xmlns:w14="http://schemas.microsoft.com/office/word/2010/wordml" xmlns:w15="http://schemas.microsoft.com/office/word/2012/wordml" xmlns:wp="http://schemas.openxmlformats.org/drawingml/2006/wordprocessingDrawing" xmlns:wpg="http://schemas.microsoft.com/office/word/2010/wordprocessingGroup" xmlns:wps="http://schemas.microsoft.com/office/word/2010/wordprocessingShape" xmlns:x="urn:schemas-microsoft-com:office:excel" xmlns:x12ac="http://schemas.microsoft.com/office/spreadsheetml/2011/1/ac" xmlns:x14="http://schemas.microsoft.com/office/spreadsheetml/2009/9/main" xmlns:xdr="http://schemas.openxmlformats.org/drawingml/2006/spreadsheetDrawing" xmlns:xm="http://schemas.microsoft.com/office/excel/2006/main" mc:Ignorable="co co-ooxml w14 x14 w15" show="true" showMasterSp="true">
  <p:cSld name="">
    <p:spTree>
      <p:nvGrpSpPr>
        <p:cNvPr hidden="false" id="93" name="GroupShape 93"/>
        <p:cNvGrpSpPr/>
        <p:nvPr isPhoto="false"/>
      </p:nvGrpSpPr>
      <p:grpSpPr>
        <a:xfrm flipH="false" flipV="false" rot="0">
          <a:off x="0" y="0"/>
          <a:ext cx="0" cy="0"/>
          <a:chOff x="0" y="0"/>
          <a:chExt cx="0" cy="0"/>
        </a:xfrm>
      </p:grpSpPr>
      <p:sp>
        <p:nvSpPr>
          <p:cNvPr hidden="false" id="94" name="Shape 94"/>
          <p:cNvSpPr txBox="true"/>
          <p:nvPr isPhoto="false">
            <p:ph idx="0" type="title"/>
          </p:nvPr>
        </p:nvSpPr>
        <p:spPr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/>
          <a:lstStyle>
            <a:defPPr/>
            <a:lvl1pPr lvl="0"/>
          </a:lstStyle>
          <a:p>
            <a:r>
              <a:t>Имя существительное</a:t>
            </a:r>
          </a:p>
        </p:txBody>
      </p:sp>
      <p:sp>
        <p:nvSpPr>
          <p:cNvPr hidden="false" id="95" name="Shape 95"/>
          <p:cNvSpPr txBox="true"/>
          <p:nvPr isPhoto="false">
            <p:ph idx="1" type="body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>
            <a:pPr>
              <a:buChar char="-"/>
            </a:pPr>
            <a:r>
              <a:t>самостоятельная часть речи, которая обозначает предмет и отвечает на вопросы </a:t>
            </a:r>
            <a:r>
              <a:rPr i="true"/>
              <a:t>кто? что?</a:t>
            </a:r>
          </a:p>
          <a:p>
            <a:pPr indent="0" marL="0">
              <a:buNone/>
            </a:pPr>
            <a:r>
              <a:rPr i="true"/>
              <a:t>Начальная форма: </a:t>
            </a:r>
            <a:r>
              <a:rPr i="true"/>
              <a:t>ед.ч</a:t>
            </a:r>
            <a:r>
              <a:rPr i="true"/>
              <a:t>, </a:t>
            </a:r>
            <a:r>
              <a:rPr i="true"/>
              <a:t>Им.п</a:t>
            </a:r>
            <a:r>
              <a:rPr i="true"/>
              <a:t>.</a:t>
            </a:r>
            <a:endParaRPr i="true"/>
          </a:p>
        </p:txBody>
      </p:sp>
    </p:spTree>
  </p:cSld>
</p:sld>
</file>

<file path=ppt/slides/slide8.xml><?xml version="1.0" encoding="utf-8"?>
<p:sld xmlns:a="http://schemas.openxmlformats.org/drawingml/2006/main" xmlns:a15="http://schemas.microsoft.com/office/drawing/2012/main" xmlns:asvg="http://schemas.microsoft.com/office/drawing/2016/SVG/main" xmlns:c="http://schemas.openxmlformats.org/drawingml/2006/chart" xmlns:co="http://ncloudtech.com" xmlns:co-ooxml="http://ncloudtech.com/ooxml" xmlns:m="http://schemas.openxmlformats.org/officeDocument/2006/math" xmlns:mc="http://schemas.openxmlformats.org/markup-compatibility/2006" xmlns:o="urn:schemas-microsoft-com:office:office" xmlns:p="http://schemas.openxmlformats.org/presentationml/2006/main" xmlns:pic="http://schemas.openxmlformats.org/drawingml/2006/picture" xmlns:r="http://schemas.openxmlformats.org/officeDocument/2006/relationships" xmlns:s="http://schemas.openxmlformats.org/officeDocument/2006/sharedTypes" xmlns:sl="http://schemas.openxmlformats.org/schemaLibrary/2006/main" xmlns:v="urn:schemas-microsoft-com:vml" xmlns:w="http://schemas.openxmlformats.org/wordprocessingml/2006/main" xmlns:w10="urn:schemas-microsoft-com:office:word" xmlns:w14="http://schemas.microsoft.com/office/word/2010/wordml" xmlns:w15="http://schemas.microsoft.com/office/word/2012/wordml" xmlns:wp="http://schemas.openxmlformats.org/drawingml/2006/wordprocessingDrawing" xmlns:wpg="http://schemas.microsoft.com/office/word/2010/wordprocessingGroup" xmlns:wps="http://schemas.microsoft.com/office/word/2010/wordprocessingShape" xmlns:x="urn:schemas-microsoft-com:office:excel" xmlns:x12ac="http://schemas.microsoft.com/office/spreadsheetml/2011/1/ac" xmlns:x14="http://schemas.microsoft.com/office/spreadsheetml/2009/9/main" xmlns:xdr="http://schemas.openxmlformats.org/drawingml/2006/spreadsheetDrawing" xmlns:xm="http://schemas.microsoft.com/office/excel/2006/main" mc:Ignorable="co co-ooxml w14 x14 w15" show="true" showMasterSp="true">
  <p:cSld name="">
    <p:spTree>
      <p:nvGrpSpPr>
        <p:cNvPr hidden="false" id="96" name="GroupShape 96"/>
        <p:cNvGrpSpPr/>
        <p:nvPr isPhoto="false"/>
      </p:nvGrpSpPr>
      <p:grpSpPr>
        <a:xfrm flipH="false" flipV="false" rot="0">
          <a:off x="0" y="0"/>
          <a:ext cx="0" cy="0"/>
          <a:chOff x="0" y="0"/>
          <a:chExt cx="0" cy="0"/>
        </a:xfrm>
      </p:grpSpPr>
      <p:pic>
        <p:nvPicPr>
          <p:cNvPr hidden="false" id="98" name="Picture 98"/>
          <p:cNvPicPr preferRelativeResize="true"/>
          <p:nvPr isPhoto="false">
            <p:ph idx="1" type="body"/>
          </p:nvPr>
        </p:nvPicPr>
        <p:blipFill>
          <a:blip r:embed="rId1"/>
          <a:stretch/>
        </p:blipFill>
        <p:spPr>
          <a:xfrm flipH="false" flipV="false" rot="0">
            <a:off x="197757" y="1467887"/>
            <a:ext cx="8672247" cy="2923488"/>
          </a:xfrm>
          <a:prstGeom prst="rect">
            <a:avLst/>
          </a:prstGeom>
          <a:ln w="12700">
            <a:solidFill>
              <a:schemeClr val="accent4"/>
            </a:solidFill>
            <a:prstDash val="solid"/>
          </a:ln>
        </p:spPr>
      </p:pic>
    </p:spTree>
  </p:cSld>
</p:sld>
</file>

<file path=ppt/slides/slide9.xml><?xml version="1.0" encoding="utf-8"?>
<p:sld xmlns:a="http://schemas.openxmlformats.org/drawingml/2006/main" xmlns:a15="http://schemas.microsoft.com/office/drawing/2012/main" xmlns:asvg="http://schemas.microsoft.com/office/drawing/2016/SVG/main" xmlns:c="http://schemas.openxmlformats.org/drawingml/2006/chart" xmlns:co="http://ncloudtech.com" xmlns:co-ooxml="http://ncloudtech.com/ooxml" xmlns:m="http://schemas.openxmlformats.org/officeDocument/2006/math" xmlns:mc="http://schemas.openxmlformats.org/markup-compatibility/2006" xmlns:o="urn:schemas-microsoft-com:office:office" xmlns:p="http://schemas.openxmlformats.org/presentationml/2006/main" xmlns:pic="http://schemas.openxmlformats.org/drawingml/2006/picture" xmlns:r="http://schemas.openxmlformats.org/officeDocument/2006/relationships" xmlns:s="http://schemas.openxmlformats.org/officeDocument/2006/sharedTypes" xmlns:sl="http://schemas.openxmlformats.org/schemaLibrary/2006/main" xmlns:v="urn:schemas-microsoft-com:vml" xmlns:w="http://schemas.openxmlformats.org/wordprocessingml/2006/main" xmlns:w10="urn:schemas-microsoft-com:office:word" xmlns:w14="http://schemas.microsoft.com/office/word/2010/wordml" xmlns:w15="http://schemas.microsoft.com/office/word/2012/wordml" xmlns:wp="http://schemas.openxmlformats.org/drawingml/2006/wordprocessingDrawing" xmlns:wpg="http://schemas.microsoft.com/office/word/2010/wordprocessingGroup" xmlns:wps="http://schemas.microsoft.com/office/word/2010/wordprocessingShape" xmlns:x="urn:schemas-microsoft-com:office:excel" xmlns:x12ac="http://schemas.microsoft.com/office/spreadsheetml/2011/1/ac" xmlns:x14="http://schemas.microsoft.com/office/spreadsheetml/2009/9/main" xmlns:xdr="http://schemas.openxmlformats.org/drawingml/2006/spreadsheetDrawing" xmlns:xm="http://schemas.microsoft.com/office/excel/2006/main" mc:Ignorable="co co-ooxml w14 x14 w15" show="true" showMasterSp="true">
  <p:cSld name="">
    <p:spTree>
      <p:nvGrpSpPr>
        <p:cNvPr hidden="false" id="99" name="GroupShape 99"/>
        <p:cNvGrpSpPr/>
        <p:nvPr isPhoto="false"/>
      </p:nvGrpSpPr>
      <p:grpSpPr>
        <a:xfrm flipH="false" flipV="false" rot="0">
          <a:off x="0" y="0"/>
          <a:ext cx="0" cy="0"/>
          <a:chOff x="0" y="0"/>
          <a:chExt cx="0" cy="0"/>
        </a:xfrm>
      </p:grpSpPr>
      <p:sp>
        <p:nvSpPr>
          <p:cNvPr hidden="false" id="100" name="Shape 100"/>
          <p:cNvSpPr txBox="true"/>
          <p:nvPr isPhoto="false">
            <p:ph idx="0" type="title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/>
        </p:txBody>
      </p:sp>
      <p:pic>
        <p:nvPicPr>
          <p:cNvPr hidden="false" id="102" name="Picture 102"/>
          <p:cNvPicPr preferRelativeResize="true"/>
          <p:nvPr isPhoto="false">
            <p:ph idx="1" type="body"/>
          </p:nvPr>
        </p:nvPicPr>
        <p:blipFill>
          <a:blip r:embed="rId1"/>
          <a:stretch/>
        </p:blipFill>
        <p:spPr>
          <a:xfrm flipH="false" flipV="false" rot="0">
            <a:off x="438458" y="548680"/>
            <a:ext cx="8229600" cy="4171057"/>
          </a:xfrm>
          <a:prstGeom prst="rect">
            <a:avLst/>
          </a:prstGeom>
          <a:ln w="12700">
            <a:solidFill>
              <a:schemeClr val="accent4"/>
            </a:solidFill>
            <a:prstDash val="solid"/>
          </a:ln>
        </p:spPr>
      </p:pic>
    </p:spTree>
  </p:cSld>
</p:sld>
</file>

<file path=ppt/theme/theme1.xml><?xml version="1.0" encoding="utf-8"?>
<a:theme xmlns:a="http://schemas.openxmlformats.org/drawingml/2006/main" xmlns:a15="http://schemas.microsoft.com/office/drawing/2012/main" xmlns:asvg="http://schemas.microsoft.com/office/drawing/2016/SVG/main" xmlns:c="http://schemas.openxmlformats.org/drawingml/2006/chart" xmlns:co="http://ncloudtech.com" xmlns:co-ooxml="http://ncloudtech.com/ooxml" xmlns:m="http://schemas.openxmlformats.org/officeDocument/2006/math" xmlns:mc="http://schemas.openxmlformats.org/markup-compatibility/2006" xmlns:o="urn:schemas-microsoft-com:office:office" xmlns:p="http://schemas.openxmlformats.org/presentationml/2006/main" xmlns:pic="http://schemas.openxmlformats.org/drawingml/2006/picture" xmlns:r="http://schemas.openxmlformats.org/officeDocument/2006/relationships" xmlns:s="http://schemas.openxmlformats.org/officeDocument/2006/sharedTypes" xmlns:sl="http://schemas.openxmlformats.org/schemaLibrary/2006/main" xmlns:v="urn:schemas-microsoft-com:vml" xmlns:w="http://schemas.openxmlformats.org/wordprocessingml/2006/main" xmlns:w10="urn:schemas-microsoft-com:office:word" xmlns:w14="http://schemas.microsoft.com/office/word/2010/wordml" xmlns:w15="http://schemas.microsoft.com/office/word/2012/wordml" xmlns:wp="http://schemas.openxmlformats.org/drawingml/2006/wordprocessingDrawing" xmlns:wpg="http://schemas.microsoft.com/office/word/2010/wordprocessingGroup" xmlns:wps="http://schemas.microsoft.com/office/word/2010/wordprocessingShape" xmlns:x="urn:schemas-microsoft-com:office:excel" xmlns:x12ac="http://schemas.microsoft.com/office/spreadsheetml/2011/1/ac" xmlns:x14="http://schemas.microsoft.com/office/spreadsheetml/2009/9/main" xmlns:xdr="http://schemas.openxmlformats.org/drawingml/2006/spreadsheetDrawing" xmlns:xm="http://schemas.microsoft.com/office/excel/2006/main" name="Тема Office">
  <a:themeElements>
    <a:clrScheme name="Стандартная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Стандартная">
      <a:fillStyleLst>
        <a:solidFill>
          <a:schemeClr val="phClr"/>
        </a:solidFill>
        <a:gradFill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</a:gradFill>
        <a:gradFill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</a:gradFill>
      </a:fillStyleLst>
      <a:lnStyleLst>
        <a:ln w="9525">
          <a:solidFill>
            <a:schemeClr val="phClr">
              <a:shade val="95000"/>
              <a:satMod val="105000"/>
            </a:schemeClr>
          </a:solidFill>
          <a:prstDash val="solid"/>
        </a:ln>
        <a:ln w="25400">
          <a:solidFill>
            <a:schemeClr val="phClr"/>
          </a:solidFill>
          <a:prstDash val="solid"/>
        </a:ln>
        <a:ln w="38100">
          <a:solidFill>
            <a:schemeClr val="phClr"/>
          </a:solidFill>
          <a:prstDash val="solid"/>
        </a:ln>
      </a:lnStyleLst>
      <a:effectStyleLst>
        <a:effectStyle>
          <a:effectLst>
            <a:outerShdw>
              <a:srgbClr val="000000">
                <a:alpha val="38000"/>
              </a:srgbClr>
            </a:outerShdw>
          </a:effectLst>
        </a:effectStyle>
        <a:effectStyle>
          <a:effectLst>
            <a:outerShdw>
              <a:srgbClr val="000000">
                <a:alpha val="35000"/>
              </a:srgbClr>
            </a:outerShdw>
          </a:effectLst>
        </a:effectStyle>
        <a:effectStyle>
          <a:effectLst>
            <a:outerShdw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</a:gradFill>
        <a:gradFill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</a:gradFill>
      </a:bgFillStyleLst>
    </a:fmtScheme>
  </a:themeElements>
</a:theme>
</file>

<file path=docProps/app.xml><?xml version="1.0" encoding="utf-8"?>
<Properties xmlns="http://schemas.openxmlformats.org/officeDocument/2006/extended-properties">
  <Template>Normal.dotm</Template>
  <TotalTime>0</TotalTime>
  <DocSecurity>0</DocSecurity>
  <ScaleCrop>false</ScaleCrop>
  <Application>MyOffice-CoreFramework-Android/34-1238.862.9476.867.1@5688b07644a86ad6926e24f04b4906eb4758a8c9</Applicat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modified xsi:type="dcterms:W3CDTF">2024-10-26T17:05:52Z</dcterms:modified>
</cp:coreProperties>
</file>